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3052762"/>
            <a:ext cx="89820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490787"/>
            <a:ext cx="1180147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8999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7346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05012"/>
            <a:ext cx="116967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2494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47812"/>
            <a:ext cx="116490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10153128" cy="545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017224" cy="550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105251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16967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7965"/>
            <a:ext cx="11233248" cy="547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789040"/>
            <a:ext cx="792088" cy="479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5244" y="4552969"/>
            <a:ext cx="928987" cy="479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75437" y="5895632"/>
            <a:ext cx="1212451" cy="479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57400"/>
            <a:ext cx="116681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05064"/>
            <a:ext cx="52565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19237"/>
            <a:ext cx="116967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60273"/>
            <a:ext cx="1074489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297" y="4467271"/>
            <a:ext cx="1074489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4462"/>
            <a:ext cx="116967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05012"/>
            <a:ext cx="108013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916832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970128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977125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85887"/>
            <a:ext cx="116776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6702" y="1351162"/>
            <a:ext cx="2520280" cy="479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7695" y="2797997"/>
            <a:ext cx="1780393" cy="479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65033" y="4233257"/>
            <a:ext cx="962816" cy="479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728912"/>
            <a:ext cx="11687175" cy="140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694411"/>
            <a:ext cx="792088" cy="479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85875"/>
            <a:ext cx="116395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988840"/>
            <a:ext cx="1512168" cy="479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7432" y="2845366"/>
            <a:ext cx="1862863" cy="479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92591" y="4269053"/>
            <a:ext cx="1403209" cy="479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27578" y="4269053"/>
            <a:ext cx="1912838" cy="479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71600"/>
            <a:ext cx="116109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362809"/>
            <a:ext cx="2016224" cy="479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7736" y="2809645"/>
            <a:ext cx="2016224" cy="479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7184" y="4210182"/>
            <a:ext cx="1410544" cy="479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24075"/>
            <a:ext cx="115728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73016"/>
            <a:ext cx="792088" cy="479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09712"/>
            <a:ext cx="117919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09712"/>
            <a:ext cx="116871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