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CE8F1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09975" y="3019425"/>
            <a:ext cx="4972050" cy="8191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8162" y="1438275"/>
            <a:ext cx="11115675" cy="3981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44225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262" y="2476500"/>
            <a:ext cx="11039475" cy="190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97565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39550" cy="5295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708920"/>
            <a:ext cx="64807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6069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519237"/>
            <a:ext cx="11572875" cy="3819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14656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881187"/>
            <a:ext cx="11458575" cy="3095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3" y="4005064"/>
            <a:ext cx="11201894" cy="720080"/>
          </a:xfrm>
          <a:prstGeom prst="rect">
            <a:avLst/>
          </a:prstGeom>
          <a:solidFill>
            <a:srgbClr val="FCE8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10136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395412"/>
            <a:ext cx="11382375" cy="4067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96794" y="3421543"/>
            <a:ext cx="11201894" cy="720080"/>
          </a:xfrm>
          <a:prstGeom prst="rect">
            <a:avLst/>
          </a:prstGeom>
          <a:solidFill>
            <a:srgbClr val="FCE8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96794" y="4463264"/>
            <a:ext cx="11201894" cy="720080"/>
          </a:xfrm>
          <a:prstGeom prst="rect">
            <a:avLst/>
          </a:prstGeom>
          <a:solidFill>
            <a:srgbClr val="FCE8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26630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11344275" cy="4972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96794" y="3456268"/>
            <a:ext cx="11201894" cy="720080"/>
          </a:xfrm>
          <a:prstGeom prst="rect">
            <a:avLst/>
          </a:prstGeom>
          <a:solidFill>
            <a:srgbClr val="FCE8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96794" y="4497989"/>
            <a:ext cx="11201894" cy="720080"/>
          </a:xfrm>
          <a:prstGeom prst="rect">
            <a:avLst/>
          </a:prstGeom>
          <a:solidFill>
            <a:srgbClr val="FCE8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96794" y="5528136"/>
            <a:ext cx="11201894" cy="720080"/>
          </a:xfrm>
          <a:prstGeom prst="rect">
            <a:avLst/>
          </a:prstGeom>
          <a:solidFill>
            <a:srgbClr val="FCE8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52915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2090737"/>
            <a:ext cx="11668125" cy="2676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5342" y="1329402"/>
            <a:ext cx="10437242" cy="54839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586973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72875" cy="4810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037612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628800"/>
            <a:ext cx="11839575" cy="5000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746260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801475" cy="4943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974511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313235"/>
            <a:ext cx="10945216" cy="55176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975515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620500" cy="2790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4581128"/>
            <a:ext cx="1504950" cy="58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705045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495425"/>
            <a:ext cx="11687175" cy="3867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492896"/>
            <a:ext cx="64807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26255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2026-01-25T07:22:27Z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