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33712"/>
            <a:ext cx="73533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25835"/>
            <a:ext cx="117348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060848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5197" y="578789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5252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84984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390775"/>
            <a:ext cx="104965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57425"/>
            <a:ext cx="117443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110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60" y="2095078"/>
            <a:ext cx="116871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869160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71703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6527" y="529118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82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14335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47307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41383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156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84784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90435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62708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1346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052736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939409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779783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7325"/>
            <a:ext cx="116490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7655" y="1434175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2880" y="210970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1614" y="3471319"/>
            <a:ext cx="13723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532" y="414908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74981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838910"/>
            <a:ext cx="18687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4092" y="4274170"/>
            <a:ext cx="2228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5519" y="4910777"/>
            <a:ext cx="10185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0572" y="4910777"/>
            <a:ext cx="15700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781300"/>
            <a:ext cx="1156335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781300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1182" y="2781300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2469" y="1988840"/>
            <a:ext cx="668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2469" y="4037559"/>
            <a:ext cx="668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2469" y="5403371"/>
            <a:ext cx="668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790825"/>
            <a:ext cx="11534775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90825"/>
            <a:ext cx="668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62112"/>
            <a:ext cx="117443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39792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789040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194" y="5548392"/>
            <a:ext cx="668147" cy="70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