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02" r:id="rId2"/>
    <p:sldId id="324" r:id="rId3"/>
    <p:sldId id="325" r:id="rId4"/>
    <p:sldId id="326" r:id="rId5"/>
    <p:sldId id="327" r:id="rId6"/>
    <p:sldId id="328" r:id="rId7"/>
    <p:sldId id="332" r:id="rId8"/>
    <p:sldId id="329" r:id="rId9"/>
    <p:sldId id="330" r:id="rId10"/>
    <p:sldId id="339" r:id="rId11"/>
    <p:sldId id="331" r:id="rId12"/>
    <p:sldId id="333" r:id="rId13"/>
    <p:sldId id="334" r:id="rId14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38575" y="3057525"/>
            <a:ext cx="4514850" cy="742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268760"/>
            <a:ext cx="11410950" cy="638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3837" y="2021160"/>
            <a:ext cx="11744325" cy="46482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176120" y="1906935"/>
            <a:ext cx="194421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30366" y="3805183"/>
            <a:ext cx="127354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053376" y="5726582"/>
            <a:ext cx="277892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1077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214437"/>
            <a:ext cx="11744325" cy="4429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1988840"/>
            <a:ext cx="187220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26255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77650" cy="4600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75720" y="1300927"/>
            <a:ext cx="208823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564409" y="3187599"/>
            <a:ext cx="1564039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006404" y="5085847"/>
            <a:ext cx="1564039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97565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68125" cy="4552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744072" y="2239589"/>
            <a:ext cx="144016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010430" y="3200288"/>
            <a:ext cx="144016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89974" y="5063812"/>
            <a:ext cx="205795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6069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268760"/>
            <a:ext cx="11449050" cy="733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2002185"/>
            <a:ext cx="9433048" cy="479076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72875" cy="4638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3212976"/>
            <a:ext cx="187220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45360" y="4162100"/>
            <a:ext cx="2246383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58697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2204864"/>
            <a:ext cx="11658600" cy="742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3091830"/>
            <a:ext cx="11106150" cy="1714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415480" y="2947814"/>
            <a:ext cx="309634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03761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85453"/>
            <a:ext cx="11544300" cy="5095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74626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329655"/>
            <a:ext cx="11630025" cy="4619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3140968"/>
            <a:ext cx="194421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19653" y="4078517"/>
            <a:ext cx="194421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248858" y="5050789"/>
            <a:ext cx="194421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97451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268760"/>
            <a:ext cx="11410950" cy="704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4312" y="1996873"/>
            <a:ext cx="11763375" cy="37052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99456" y="1938104"/>
            <a:ext cx="201622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901198" y="2817780"/>
            <a:ext cx="258729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030676" y="3813204"/>
            <a:ext cx="2870521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44225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25275" cy="2647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4225255"/>
            <a:ext cx="10896600" cy="17240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431704" y="1254627"/>
            <a:ext cx="244827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947987" y="3141301"/>
            <a:ext cx="244827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920261" y="5051124"/>
            <a:ext cx="244827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97551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696700" cy="4505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2337305"/>
            <a:ext cx="230425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209928" y="2337305"/>
            <a:ext cx="3502695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422849" y="4235552"/>
            <a:ext cx="2993631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70504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0</Words>
  <Application>Microsoft Office PowerPoint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2026-01-25T09:02:16Z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