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33712"/>
            <a:ext cx="72866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47800"/>
            <a:ext cx="116109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7373"/>
            <a:ext cx="117729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4219"/>
            <a:ext cx="116681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4607"/>
            <a:ext cx="10513168" cy="551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116967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43125"/>
            <a:ext cx="116586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149"/>
            <a:ext cx="11521280" cy="55272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869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6681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1080120" cy="4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0200" y="4198048"/>
            <a:ext cx="1239496" cy="4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8676" y="4788357"/>
            <a:ext cx="1051300" cy="4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038350"/>
            <a:ext cx="85248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0977"/>
            <a:ext cx="116205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10977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580" y="2572618"/>
            <a:ext cx="15482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4193" y="3776387"/>
            <a:ext cx="14499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6645" y="4355121"/>
            <a:ext cx="8033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5558888"/>
            <a:ext cx="15640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7312"/>
            <a:ext cx="116205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060848"/>
            <a:ext cx="2736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0948" y="3253040"/>
            <a:ext cx="16431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9404" y="4468381"/>
            <a:ext cx="16431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6825"/>
            <a:ext cx="116871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519509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8028" y="2792724"/>
            <a:ext cx="24358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1861" y="3394607"/>
            <a:ext cx="24358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3857" y="4552075"/>
            <a:ext cx="18919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7787"/>
            <a:ext cx="116014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068960"/>
            <a:ext cx="576064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72727"/>
            <a:ext cx="576064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3012"/>
            <a:ext cx="117252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9572"/>
            <a:ext cx="11658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838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71637"/>
            <a:ext cx="116300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