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  <p:sldId id="333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3057525"/>
            <a:ext cx="113157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71587"/>
            <a:ext cx="117633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140968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95412"/>
            <a:ext cx="116586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717032"/>
            <a:ext cx="38884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14512"/>
            <a:ext cx="116014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284984"/>
            <a:ext cx="32403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24037"/>
            <a:ext cx="116586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356992"/>
            <a:ext cx="51845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298" y="3212976"/>
            <a:ext cx="1078230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068960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52612"/>
            <a:ext cx="116586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49080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221088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" y="2204864"/>
            <a:ext cx="1176337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3939878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00022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0876" y="4149080"/>
            <a:ext cx="19828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71637"/>
            <a:ext cx="116967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605650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0368" y="3434450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8775"/>
            <a:ext cx="116871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425549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4528" y="4339949"/>
            <a:ext cx="2305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9593907" cy="5926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85308"/>
            <a:ext cx="11258550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43012"/>
            <a:ext cx="118110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996952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8234" y="3922927"/>
            <a:ext cx="47677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24075"/>
            <a:ext cx="117443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950652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94694" cy="47664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682" y="5445224"/>
            <a:ext cx="9667942" cy="134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340768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7330" y="5445224"/>
            <a:ext cx="72951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6586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7089"/>
            <a:ext cx="116776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19675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9433" y="404412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88622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3488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7258" y="325170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8127"/>
            <a:ext cx="114966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1" y="2348880"/>
            <a:ext cx="11687175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04702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90700"/>
            <a:ext cx="117443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71650"/>
            <a:ext cx="117824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52600"/>
            <a:ext cx="117633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85987"/>
            <a:ext cx="117062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5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98" y="2878485"/>
            <a:ext cx="1174432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708920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5938" y="5209052"/>
            <a:ext cx="14757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43087"/>
            <a:ext cx="117252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576479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5031" y="3429000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