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10487025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1036" y="2996952"/>
            <a:ext cx="9067800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95437"/>
            <a:ext cx="117157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509120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5013176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85987"/>
            <a:ext cx="116109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924944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6954" y="3920367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90675"/>
            <a:ext cx="116681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573016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00187"/>
            <a:ext cx="116395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068"/>
            <a:ext cx="117062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31" y="2921843"/>
            <a:ext cx="118205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09700"/>
            <a:ext cx="116871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7855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2128"/>
            <a:ext cx="116871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3789040"/>
            <a:ext cx="1224136" cy="391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3316" y="4437222"/>
            <a:ext cx="1224136" cy="391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70835" y="5178002"/>
            <a:ext cx="1224136" cy="391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2109787"/>
            <a:ext cx="82010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8494"/>
            <a:ext cx="117062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988840"/>
            <a:ext cx="720080" cy="1008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81162"/>
            <a:ext cx="108966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76400"/>
            <a:ext cx="116586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844824"/>
            <a:ext cx="1584176" cy="391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8964" y="3280085"/>
            <a:ext cx="2150772" cy="391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2114" y="4645899"/>
            <a:ext cx="1983606" cy="391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95425"/>
            <a:ext cx="116586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852936"/>
            <a:ext cx="1944216" cy="391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9617" y="3570567"/>
            <a:ext cx="1660079" cy="391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27881" y="4913230"/>
            <a:ext cx="1660079" cy="391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452687"/>
            <a:ext cx="1166812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61815"/>
            <a:ext cx="2664296" cy="391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846915"/>
            <a:ext cx="1224136" cy="391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85293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90165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81262"/>
            <a:ext cx="1162050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50864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7461"/>
            <a:ext cx="117252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050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52587"/>
            <a:ext cx="116205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471627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9828" y="4351303"/>
            <a:ext cx="34500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2026-01-25T08:22:14Z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