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33725"/>
            <a:ext cx="44577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1377264" cy="552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44" y="5805264"/>
            <a:ext cx="115919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7652"/>
            <a:ext cx="117348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19" y="1412776"/>
            <a:ext cx="119634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019" y="4676286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019" y="552124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9545"/>
            <a:ext cx="10945216" cy="53218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31506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107148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2882652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658156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45681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232313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336" y="6030966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37739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239589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6896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918923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774002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589240"/>
            <a:ext cx="11963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276872"/>
            <a:ext cx="11468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377390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280215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4016418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5810494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2240" y="5013176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6675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03376"/>
            <a:ext cx="9073008" cy="533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1637"/>
            <a:ext cx="116586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0409" y="2564904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0409" y="4312681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6646" y="5589240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90700"/>
            <a:ext cx="115443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1894" y="2564904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8193" y="4324256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733256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7362"/>
            <a:ext cx="116395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240673"/>
            <a:ext cx="1666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2319"/>
            <a:ext cx="11782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5425"/>
            <a:ext cx="11696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1200"/>
            <a:ext cx="11649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8424936" cy="680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68960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926" y="3971786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2817" y="4805163"/>
            <a:ext cx="5386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981" y="5731138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7837"/>
            <a:ext cx="116681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01008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52650"/>
            <a:ext cx="116395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99695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2663" y="299695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2122" y="393305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