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8262"/>
            <a:ext cx="11344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94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1875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87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149080"/>
            <a:ext cx="201622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4828" y="4704665"/>
            <a:ext cx="16671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5512" y="5711663"/>
            <a:ext cx="22608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633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63" y="2766795"/>
            <a:ext cx="114109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556792"/>
            <a:ext cx="158417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1536" y="3478189"/>
            <a:ext cx="276879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4462"/>
            <a:ext cx="11439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8141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1653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1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212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880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96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997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6935"/>
            <a:ext cx="10873208" cy="553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669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4452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0123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917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936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955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974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93405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53593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04522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56471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41" y="6091721"/>
            <a:ext cx="114014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7915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810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536" y="48250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536" y="54269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47825"/>
            <a:ext cx="111347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563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582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1386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5046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0605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72"/>
            <a:ext cx="11017224" cy="5591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290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1977" y="458646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402" y="566291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2297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1409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1663" y="43331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9700"/>
            <a:ext cx="11391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57300"/>
            <a:ext cx="108204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5730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5003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0589"/>
            <a:ext cx="10657184" cy="55027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1058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820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058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64904"/>
            <a:ext cx="93726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361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4937"/>
            <a:ext cx="11391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9227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312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2075"/>
            <a:ext cx="114109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5589240"/>
            <a:ext cx="50863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4614"/>
            <a:ext cx="114395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6362"/>
            <a:ext cx="10991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852936"/>
            <a:ext cx="172819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38337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4272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33512"/>
            <a:ext cx="113442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1128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557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00287"/>
            <a:ext cx="114681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33500"/>
            <a:ext cx="113633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314" y="4388718"/>
            <a:ext cx="607695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24087"/>
            <a:ext cx="112776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71637"/>
            <a:ext cx="11353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089232" cy="54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28825"/>
            <a:ext cx="113633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14500"/>
            <a:ext cx="113252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85962"/>
            <a:ext cx="10982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1580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2776"/>
            <a:ext cx="105156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654839"/>
            <a:ext cx="76771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441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2112"/>
            <a:ext cx="11315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1535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916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204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40324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112" y="3097449"/>
            <a:ext cx="403244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916" y="4960974"/>
            <a:ext cx="1092974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916" y="5528134"/>
            <a:ext cx="1092974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916" y="6118443"/>
            <a:ext cx="1092974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358"/>
          <a:stretch/>
        </p:blipFill>
        <p:spPr>
          <a:xfrm>
            <a:off x="407368" y="1556792"/>
            <a:ext cx="11487150" cy="4685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899545"/>
            <a:ext cx="108012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068588"/>
            <a:ext cx="108012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43075"/>
            <a:ext cx="115633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129614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3988" y="2855606"/>
            <a:ext cx="264438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4069" y="3943627"/>
            <a:ext cx="106409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37321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94928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373" y="151950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373" y="210981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373" y="267697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373" y="324413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373" y="381129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373" y="439003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373" y="495718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373" y="552434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57462"/>
            <a:ext cx="114300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556" y="258805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56" y="318993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556" y="375709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9745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3594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15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130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7787"/>
            <a:ext cx="113442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47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1226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2026-01-25T10:28:15Z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