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844824"/>
            <a:ext cx="7467600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446" y="3140968"/>
            <a:ext cx="10429875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9225"/>
            <a:ext cx="116395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81212"/>
            <a:ext cx="117919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46849"/>
            <a:ext cx="8064896" cy="6694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721080" cy="599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76672"/>
            <a:ext cx="8568952" cy="633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28825"/>
            <a:ext cx="116109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028825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3710"/>
            <a:ext cx="11377264" cy="55396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780928"/>
            <a:ext cx="705802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443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789040"/>
            <a:ext cx="1152128" cy="412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9786" y="4414073"/>
            <a:ext cx="1152128" cy="412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5466" y="5120129"/>
            <a:ext cx="1482221" cy="412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71625"/>
            <a:ext cx="117157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28837"/>
            <a:ext cx="116109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117486"/>
            <a:ext cx="1152128" cy="412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3518023"/>
            <a:ext cx="1152128" cy="412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76375"/>
            <a:ext cx="115919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152824"/>
            <a:ext cx="1872208" cy="412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2986" y="3507062"/>
            <a:ext cx="1270766" cy="412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4641" y="4178394"/>
            <a:ext cx="1270766" cy="412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2985" y="4849726"/>
            <a:ext cx="1270766" cy="412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708920"/>
            <a:ext cx="960120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2280294"/>
            <a:ext cx="1781175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2728888"/>
            <a:ext cx="1440160" cy="412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56769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026" y="2697063"/>
            <a:ext cx="11620500" cy="3324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2697062"/>
            <a:ext cx="504056" cy="515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2" y="4687908"/>
            <a:ext cx="504056" cy="515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5716"/>
            <a:ext cx="11449272" cy="31813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98" y="4441652"/>
            <a:ext cx="7376334" cy="23367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588457"/>
            <a:ext cx="504056" cy="515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2974" y="5019141"/>
            <a:ext cx="504056" cy="515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24012"/>
            <a:ext cx="117062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33537"/>
            <a:ext cx="116776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2026-01-25T09:21:11Z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