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3119437"/>
            <a:ext cx="4362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9268"/>
            <a:ext cx="116681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1137"/>
            <a:ext cx="11134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3288" cy="47930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109716"/>
            <a:ext cx="5815403" cy="66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78" y="304325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878" y="395765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878" y="4906776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878" y="5844326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17618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43593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8114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11869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44667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7348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385" y="121990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385" y="213430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385" y="3083426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385" y="4020976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385" y="4946952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385" y="5861351"/>
            <a:ext cx="118537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83990"/>
            <a:ext cx="114966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6" y="2120602"/>
            <a:ext cx="116300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73325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52587"/>
            <a:ext cx="11658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365435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6913"/>
            <a:ext cx="116490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878"/>
            <a:ext cx="10945216" cy="5544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307561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52587"/>
            <a:ext cx="11649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29854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3537"/>
            <a:ext cx="116586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3174" y="2492896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3174" y="4367995"/>
            <a:ext cx="11521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7131"/>
            <a:ext cx="11017224" cy="534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51" y="1268760"/>
            <a:ext cx="10351517" cy="538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684"/>
            <a:ext cx="11449272" cy="5513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780928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191" y="3544857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7302" y="4378234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9708" y="5176888"/>
            <a:ext cx="62789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215" y="5917668"/>
            <a:ext cx="62789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437112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010" y="5282066"/>
            <a:ext cx="51400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118723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801" y="2963675"/>
            <a:ext cx="4384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4520" y="4572556"/>
            <a:ext cx="73759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824" y="5382783"/>
            <a:ext cx="8407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