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35" r:id="rId5"/>
    <p:sldId id="336" r:id="rId6"/>
    <p:sldId id="337" r:id="rId7"/>
    <p:sldId id="338" r:id="rId8"/>
    <p:sldId id="339" r:id="rId9"/>
    <p:sldId id="340" r:id="rId10"/>
    <p:sldId id="341" r:id="rId11"/>
    <p:sldId id="334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3" r:id="rId23"/>
    <p:sldId id="354" r:id="rId24"/>
    <p:sldId id="355" r:id="rId25"/>
    <p:sldId id="356" r:id="rId26"/>
    <p:sldId id="357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3038475"/>
            <a:ext cx="112395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47812"/>
            <a:ext cx="1171575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501008"/>
            <a:ext cx="36004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752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599" y="2204864"/>
            <a:ext cx="11734800" cy="3933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87488" y="5229200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09712"/>
            <a:ext cx="11744325" cy="3838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7728" y="2420888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60112" y="4509120"/>
            <a:ext cx="247564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5900"/>
            <a:ext cx="1168717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533642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75294" y="3573016"/>
            <a:ext cx="39411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38287"/>
            <a:ext cx="116395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87223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564904"/>
            <a:ext cx="874395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35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52575"/>
            <a:ext cx="1166812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72008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715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252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56992"/>
            <a:ext cx="72008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48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014537"/>
            <a:ext cx="1173480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032955"/>
            <a:ext cx="72008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93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221088"/>
            <a:ext cx="8467725" cy="78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263366"/>
            <a:ext cx="72008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71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6046" y="764704"/>
            <a:ext cx="10774610" cy="59421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681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239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1137"/>
            <a:ext cx="116490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340768"/>
            <a:ext cx="72008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63966" y="4315462"/>
            <a:ext cx="72008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613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33525"/>
            <a:ext cx="1168717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284984"/>
            <a:ext cx="72008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46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140968"/>
            <a:ext cx="72008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615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61240" cy="546207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124744"/>
            <a:ext cx="72008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9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970597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7203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737" y="1862137"/>
            <a:ext cx="953452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450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599" y="2132856"/>
            <a:ext cx="11734800" cy="4038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83832" y="4152156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95425"/>
            <a:ext cx="117538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1495425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83981" y="3625166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681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330642"/>
            <a:ext cx="38164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93722" y="5474378"/>
            <a:ext cx="26580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268760"/>
            <a:ext cx="11801475" cy="400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445224"/>
            <a:ext cx="2219325" cy="72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4385134"/>
            <a:ext cx="46085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6048" y="5392131"/>
            <a:ext cx="1625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81137"/>
            <a:ext cx="1175385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501008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07932" y="3533171"/>
            <a:ext cx="37722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09712"/>
            <a:ext cx="1174432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573016"/>
            <a:ext cx="43204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7" y="3573016"/>
            <a:ext cx="21405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38275"/>
            <a:ext cx="117538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498450"/>
            <a:ext cx="42484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384" y="3498450"/>
            <a:ext cx="17201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2026-01-25T09:26:01Z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