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3071812"/>
            <a:ext cx="72104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933056"/>
            <a:ext cx="38884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1606" y="4940053"/>
            <a:ext cx="38884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060848"/>
            <a:ext cx="89289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1552" y="3009972"/>
            <a:ext cx="157015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5" y="4931371"/>
            <a:ext cx="4250811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05025"/>
            <a:ext cx="116776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924944"/>
            <a:ext cx="38164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71612"/>
            <a:ext cx="116586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57350"/>
            <a:ext cx="117538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92964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05273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675611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789039"/>
            <a:ext cx="864096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2171" y="5386345"/>
            <a:ext cx="1329423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8202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05273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858387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791359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013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1277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176705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144401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93440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84784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83032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84784"/>
            <a:ext cx="1329423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4535" y="2873746"/>
            <a:ext cx="1329423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332156"/>
            <a:ext cx="1584176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57312"/>
            <a:ext cx="116014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060848"/>
            <a:ext cx="1329423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5246" y="2801629"/>
            <a:ext cx="1496698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9890" y="4213740"/>
            <a:ext cx="1674102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376487"/>
            <a:ext cx="116395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372595"/>
            <a:ext cx="1329423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9579" y="3807855"/>
            <a:ext cx="1329423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252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76872"/>
            <a:ext cx="609343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78410" y="4464487"/>
            <a:ext cx="609343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476500"/>
            <a:ext cx="115443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86478"/>
            <a:ext cx="609343" cy="48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1297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