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84" r:id="rId26"/>
    <p:sldId id="379" r:id="rId27"/>
    <p:sldId id="380" r:id="rId28"/>
    <p:sldId id="381" r:id="rId29"/>
    <p:sldId id="382" r:id="rId30"/>
    <p:sldId id="383" r:id="rId31"/>
    <p:sldId id="385" r:id="rId32"/>
    <p:sldId id="386" r:id="rId33"/>
    <p:sldId id="387" r:id="rId34"/>
    <p:sldId id="388" r:id="rId35"/>
    <p:sldId id="389" r:id="rId36"/>
    <p:sldId id="390" r:id="rId3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2571750"/>
            <a:ext cx="1016317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77645"/>
            <a:ext cx="114966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2160" y="313753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95095"/>
            <a:ext cx="114204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3270" y="245681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390650"/>
            <a:ext cx="11439525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65" y="2495550"/>
            <a:ext cx="1106805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95330" y="201231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297305"/>
            <a:ext cx="110109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4239260"/>
            <a:ext cx="10906125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01775"/>
            <a:ext cx="114871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4695" y="320294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73505"/>
            <a:ext cx="11420475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23670"/>
            <a:ext cx="109728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" y="1984375"/>
            <a:ext cx="304038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8245" y="2012950"/>
            <a:ext cx="7982585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" y="2617470"/>
            <a:ext cx="11374755" cy="311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290445"/>
            <a:ext cx="10944225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9585" y="2290445"/>
            <a:ext cx="313436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3275" y="2214880"/>
            <a:ext cx="86245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585" y="2952115"/>
            <a:ext cx="11298555" cy="223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246505"/>
            <a:ext cx="11344275" cy="5436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309370"/>
            <a:ext cx="108966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965" y="3789045"/>
            <a:ext cx="1075182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5055" y="4479290"/>
            <a:ext cx="62058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6325" y="4479290"/>
            <a:ext cx="42487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360" y="5062855"/>
            <a:ext cx="1069594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83995"/>
            <a:ext cx="11487150" cy="101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724785"/>
            <a:ext cx="11449050" cy="3848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923270" y="378904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204720"/>
            <a:ext cx="1085850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155" y="2749550"/>
            <a:ext cx="1094994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845" y="3439160"/>
            <a:ext cx="26993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9970" y="3439160"/>
            <a:ext cx="810577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8380" y="4175760"/>
            <a:ext cx="1022286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01445"/>
            <a:ext cx="1150620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35100"/>
            <a:ext cx="10906125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928495"/>
            <a:ext cx="109156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8245" y="2513330"/>
            <a:ext cx="1053465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4105" y="3137535"/>
            <a:ext cx="769874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92845" y="3137535"/>
            <a:ext cx="29394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55" y="3893820"/>
            <a:ext cx="10784205" cy="1150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490470"/>
            <a:ext cx="1091565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490" y="3070860"/>
            <a:ext cx="475043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7240" y="3136900"/>
            <a:ext cx="475043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62615" y="3136900"/>
            <a:ext cx="85725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9490" y="3783330"/>
            <a:ext cx="74815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585595"/>
            <a:ext cx="11458575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271270"/>
            <a:ext cx="109156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155" y="2418715"/>
            <a:ext cx="10440670" cy="1273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2905" y="3798570"/>
            <a:ext cx="7511415" cy="2001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7610" y="3798570"/>
            <a:ext cx="288925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155" y="4382135"/>
            <a:ext cx="4051300" cy="171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2524125"/>
            <a:ext cx="104108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0895" y="2524125"/>
            <a:ext cx="10490835" cy="2303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266825"/>
            <a:ext cx="10925175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285875"/>
            <a:ext cx="109632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2205" y="4375150"/>
            <a:ext cx="10444480" cy="1575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59230"/>
            <a:ext cx="114585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1370" y="476250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835" y="2225040"/>
            <a:ext cx="10363200" cy="17811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11835" y="2225040"/>
            <a:ext cx="862520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7040" y="2225040"/>
            <a:ext cx="201041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9250" y="2823845"/>
            <a:ext cx="11414125" cy="183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585595"/>
            <a:ext cx="103822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75" y="1585595"/>
            <a:ext cx="561086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6370" y="1585595"/>
            <a:ext cx="47707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75" y="2313940"/>
            <a:ext cx="10507980" cy="999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0420" y="3477260"/>
            <a:ext cx="387096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08855" y="3496310"/>
            <a:ext cx="69227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4875" y="4186555"/>
            <a:ext cx="10694035" cy="122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557145"/>
            <a:ext cx="11515725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369060"/>
            <a:ext cx="10239375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297940"/>
            <a:ext cx="108585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145" y="4917440"/>
            <a:ext cx="1034415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1095" y="2456815"/>
            <a:ext cx="1049020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1095" y="3137535"/>
            <a:ext cx="743458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5675" y="3136900"/>
            <a:ext cx="30549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725" y="3836670"/>
            <a:ext cx="30549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4080" y="3836670"/>
            <a:ext cx="85172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1095" y="4420235"/>
            <a:ext cx="3068320" cy="497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35145" y="4420235"/>
            <a:ext cx="7703820" cy="497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87145" y="4917440"/>
            <a:ext cx="10473055" cy="165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909445"/>
            <a:ext cx="109632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690" y="3137535"/>
            <a:ext cx="57334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0865" y="3071495"/>
            <a:ext cx="4656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5700" y="3884295"/>
            <a:ext cx="10610215" cy="1546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228725"/>
            <a:ext cx="114871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7885" y="277812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762125"/>
            <a:ext cx="114776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1920" y="238061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305050"/>
            <a:ext cx="1148715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8835" y="2881630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21130"/>
            <a:ext cx="115252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5825" y="196532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80795"/>
            <a:ext cx="115252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3270" y="179514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704975"/>
            <a:ext cx="114871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3270" y="2135505"/>
            <a:ext cx="582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2026-01-28T11:33:16Z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