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95" y="3358515"/>
            <a:ext cx="63531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34465"/>
            <a:ext cx="114871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850" y="54559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591310"/>
            <a:ext cx="106680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737735"/>
            <a:ext cx="11696700" cy="71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870" y="47377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1027430"/>
            <a:ext cx="8115300" cy="570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54150"/>
            <a:ext cx="106299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44295"/>
            <a:ext cx="1159192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9920" y="33528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90675"/>
            <a:ext cx="109728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81175"/>
            <a:ext cx="116300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0" y="5285105"/>
            <a:ext cx="11115675" cy="75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529780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35430"/>
            <a:ext cx="110299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2581275"/>
            <a:ext cx="941070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3980"/>
            <a:ext cx="1150620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7205" y="246888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" y="1386840"/>
            <a:ext cx="112585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" y="4566920"/>
            <a:ext cx="60960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90645" y="2781300"/>
            <a:ext cx="1189355" cy="2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145905" y="2061845"/>
            <a:ext cx="7359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669405" y="2461260"/>
            <a:ext cx="7359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729980" y="2893060"/>
            <a:ext cx="7359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5535930" y="4331335"/>
            <a:ext cx="133096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3021330" y="4717415"/>
            <a:ext cx="7359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3030855" y="5479415"/>
            <a:ext cx="7359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600200"/>
            <a:ext cx="87820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19250"/>
            <a:ext cx="109823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9895"/>
            <a:ext cx="110109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0550" y="1514475"/>
            <a:ext cx="11141710" cy="180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590550" y="3602990"/>
            <a:ext cx="93262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65125" y="4430395"/>
            <a:ext cx="112369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916795" y="3510915"/>
            <a:ext cx="18161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28520"/>
            <a:ext cx="110204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5780" y="2128520"/>
            <a:ext cx="1108011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25780" y="3065780"/>
            <a:ext cx="10096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603375" y="3065780"/>
            <a:ext cx="1015365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25780" y="3963670"/>
            <a:ext cx="1015365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526540"/>
            <a:ext cx="110775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210" y="1627505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915160" y="2458720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868170" y="4387215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657840" y="2978785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193540" y="3366770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701405" y="4907280"/>
            <a:ext cx="1520190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4542790" y="6164580"/>
            <a:ext cx="73596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11300"/>
            <a:ext cx="116109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47520"/>
            <a:ext cx="114871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028825"/>
            <a:ext cx="114681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530985"/>
            <a:ext cx="70866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58265"/>
            <a:ext cx="116300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0" y="3894455"/>
            <a:ext cx="10896600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355" y="489775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566670"/>
            <a:ext cx="109442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56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2026-01-31T14:35:53Z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