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56" r:id="rId3"/>
    <p:sldId id="358" r:id="rId4"/>
    <p:sldId id="359" r:id="rId5"/>
    <p:sldId id="411" r:id="rId6"/>
    <p:sldId id="361" r:id="rId7"/>
    <p:sldId id="362" r:id="rId8"/>
    <p:sldId id="363" r:id="rId9"/>
    <p:sldId id="364" r:id="rId10"/>
    <p:sldId id="365" r:id="rId11"/>
    <p:sldId id="366" r:id="rId12"/>
    <p:sldId id="367" r:id="rId13"/>
    <p:sldId id="368" r:id="rId14"/>
    <p:sldId id="369" r:id="rId15"/>
    <p:sldId id="370" r:id="rId16"/>
    <p:sldId id="371" r:id="rId17"/>
    <p:sldId id="372" r:id="rId18"/>
    <p:sldId id="373" r:id="rId19"/>
    <p:sldId id="374" r:id="rId20"/>
    <p:sldId id="375" r:id="rId21"/>
    <p:sldId id="376" r:id="rId22"/>
    <p:sldId id="377" r:id="rId23"/>
    <p:sldId id="378" r:id="rId24"/>
    <p:sldId id="379" r:id="rId25"/>
    <p:sldId id="380" r:id="rId26"/>
    <p:sldId id="381" r:id="rId27"/>
    <p:sldId id="382" r:id="rId28"/>
    <p:sldId id="383" r:id="rId29"/>
    <p:sldId id="384" r:id="rId30"/>
    <p:sldId id="385" r:id="rId31"/>
    <p:sldId id="386" r:id="rId32"/>
    <p:sldId id="387" r:id="rId33"/>
    <p:sldId id="388" r:id="rId34"/>
    <p:sldId id="389" r:id="rId35"/>
    <p:sldId id="408" r:id="rId36"/>
    <p:sldId id="390" r:id="rId37"/>
    <p:sldId id="391" r:id="rId3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8875" y="2327910"/>
            <a:ext cx="9620250" cy="176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518920"/>
            <a:ext cx="11468100" cy="38195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903585" y="2160270"/>
            <a:ext cx="59245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287145"/>
            <a:ext cx="11439525" cy="46291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1083290" y="1120140"/>
            <a:ext cx="59245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3620" y="2857500"/>
            <a:ext cx="10144125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261745"/>
            <a:ext cx="11477625" cy="43338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847070" y="1838325"/>
            <a:ext cx="59245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449705"/>
            <a:ext cx="11439525" cy="49625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941685" y="3218815"/>
            <a:ext cx="59245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481455"/>
            <a:ext cx="11287125" cy="5297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233170"/>
            <a:ext cx="10925175" cy="43910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64515" y="2528570"/>
            <a:ext cx="968438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3095" y="3137535"/>
            <a:ext cx="11025505" cy="1897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3095" y="5193665"/>
            <a:ext cx="799211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25205" y="5040630"/>
            <a:ext cx="318198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543050"/>
            <a:ext cx="10868025" cy="37719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61670" y="1543050"/>
            <a:ext cx="10868660" cy="1206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7365" y="2749550"/>
            <a:ext cx="325691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90645" y="2749550"/>
            <a:ext cx="786955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7365" y="3530600"/>
            <a:ext cx="11187430" cy="2795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2181225"/>
            <a:ext cx="11487150" cy="249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330960"/>
            <a:ext cx="10839450" cy="52006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225550" y="1895475"/>
            <a:ext cx="10421620" cy="130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59510" y="3265170"/>
            <a:ext cx="611124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31075" y="3350895"/>
            <a:ext cx="418401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9510" y="3946525"/>
            <a:ext cx="1035621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2455" y="4749165"/>
            <a:ext cx="558228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72530" y="4673600"/>
            <a:ext cx="537400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58875" y="5257165"/>
            <a:ext cx="10356215" cy="1405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100" y="1670050"/>
            <a:ext cx="11506200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555" y="3028950"/>
            <a:ext cx="11439525" cy="32861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988675" y="2870200"/>
            <a:ext cx="59245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647825"/>
            <a:ext cx="10848975" cy="356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423795"/>
            <a:ext cx="10944225" cy="20097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169035" y="3137535"/>
            <a:ext cx="34277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37405" y="3042920"/>
            <a:ext cx="715073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9035" y="3850005"/>
            <a:ext cx="849249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509395"/>
            <a:ext cx="11420475" cy="3838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518920"/>
            <a:ext cx="10887075" cy="38195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83945" y="2755265"/>
            <a:ext cx="675449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38440" y="2755265"/>
            <a:ext cx="415861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3945" y="3549015"/>
            <a:ext cx="10584815" cy="1916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1838325"/>
            <a:ext cx="10829925" cy="318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828800"/>
            <a:ext cx="10887075" cy="32004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74420" y="3137535"/>
            <a:ext cx="158432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56535" y="3136900"/>
            <a:ext cx="890841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4420" y="4445635"/>
            <a:ext cx="579882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4420" y="3779520"/>
            <a:ext cx="1057148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14515" y="4532630"/>
            <a:ext cx="482663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9320" y="2118995"/>
            <a:ext cx="10372725" cy="26193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09320" y="2118995"/>
            <a:ext cx="10372725" cy="3541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2505075"/>
            <a:ext cx="11458575" cy="184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680" y="1282065"/>
            <a:ext cx="10963275" cy="5528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480820"/>
            <a:ext cx="10782300" cy="38957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168400" y="2830830"/>
            <a:ext cx="1042225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3945" y="3539490"/>
            <a:ext cx="547814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49720" y="3529965"/>
            <a:ext cx="510095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0595" y="4267200"/>
            <a:ext cx="10800080" cy="1424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423670"/>
            <a:ext cx="11430000" cy="47529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913110" y="2755265"/>
            <a:ext cx="59245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2166620"/>
            <a:ext cx="10896600" cy="25241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235075" y="2792730"/>
            <a:ext cx="1055370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59510" y="3473450"/>
            <a:ext cx="59245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02130" y="3444875"/>
            <a:ext cx="601726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19390" y="3444875"/>
            <a:ext cx="396938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59510" y="4172585"/>
            <a:ext cx="665988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823720"/>
            <a:ext cx="10906125" cy="32099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169035" y="3136900"/>
            <a:ext cx="497776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72530" y="3136900"/>
            <a:ext cx="527621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9035" y="3794760"/>
            <a:ext cx="180213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45765" y="3841750"/>
            <a:ext cx="650875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54515" y="3841750"/>
            <a:ext cx="223710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1865" y="4578985"/>
            <a:ext cx="757745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2133600"/>
            <a:ext cx="11506200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485900"/>
            <a:ext cx="10858500" cy="38862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112520" y="2740660"/>
            <a:ext cx="801116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1130" y="2740660"/>
            <a:ext cx="311658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0985" y="3477895"/>
            <a:ext cx="311658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14065" y="3496310"/>
            <a:ext cx="777621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111865" y="3477895"/>
            <a:ext cx="41338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2520" y="4079875"/>
            <a:ext cx="875855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49180" y="4223385"/>
            <a:ext cx="192468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12520" y="4788535"/>
            <a:ext cx="801116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428750"/>
            <a:ext cx="10925175" cy="400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6295" y="1354455"/>
            <a:ext cx="10401300" cy="44196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72160" y="1256030"/>
            <a:ext cx="870140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11690" y="1170940"/>
            <a:ext cx="162369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6295" y="1917700"/>
            <a:ext cx="6007735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3895" y="1870075"/>
            <a:ext cx="420370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6295" y="2673350"/>
            <a:ext cx="863663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13900" y="2597785"/>
            <a:ext cx="162369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6295" y="3256915"/>
            <a:ext cx="10498455" cy="62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6295" y="3968115"/>
            <a:ext cx="235077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87065" y="3878580"/>
            <a:ext cx="8522970" cy="62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36295" y="4646295"/>
            <a:ext cx="69659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83055" y="4683760"/>
            <a:ext cx="999617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72160" y="5229860"/>
            <a:ext cx="999617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381760"/>
            <a:ext cx="10963275" cy="45243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08380" y="4053205"/>
            <a:ext cx="671639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24775" y="3968750"/>
            <a:ext cx="393192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3800" y="4744085"/>
            <a:ext cx="182435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89580" y="4696460"/>
            <a:ext cx="877062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4240" y="5537200"/>
            <a:ext cx="497776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511935"/>
            <a:ext cx="11515725" cy="48387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828020" y="3001010"/>
            <a:ext cx="59245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704975"/>
            <a:ext cx="11515725" cy="34480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855960" y="2443480"/>
            <a:ext cx="59245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424940"/>
            <a:ext cx="11477625" cy="45815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922635" y="1347470"/>
            <a:ext cx="59245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828800"/>
            <a:ext cx="11458575" cy="32004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979150" y="3136900"/>
            <a:ext cx="59245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471295"/>
            <a:ext cx="11458575" cy="39147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988675" y="2121535"/>
            <a:ext cx="59245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228725"/>
            <a:ext cx="11449050" cy="44005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884535" y="2472055"/>
            <a:ext cx="59245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2026-01-28T06:50:00Z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