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58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3275" y="3411220"/>
            <a:ext cx="550545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420" y="1551305"/>
            <a:ext cx="596265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01775"/>
            <a:ext cx="115824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14475"/>
            <a:ext cx="108013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406525"/>
            <a:ext cx="1114425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3875" y="3243580"/>
            <a:ext cx="938339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9907270" y="3404870"/>
            <a:ext cx="17602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80365" y="4198620"/>
            <a:ext cx="11419205" cy="171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247900"/>
            <a:ext cx="10963275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875" y="2247900"/>
            <a:ext cx="274002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115945" y="2327275"/>
            <a:ext cx="8656320" cy="287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26415" y="3225165"/>
            <a:ext cx="3836035" cy="2116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24000"/>
            <a:ext cx="116681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58265"/>
            <a:ext cx="1106805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3225" y="5203190"/>
            <a:ext cx="1134935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88110"/>
            <a:ext cx="11001375" cy="508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7840" y="1316355"/>
            <a:ext cx="11097895" cy="177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440690" y="3215640"/>
            <a:ext cx="24079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848610" y="3215640"/>
            <a:ext cx="89293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372110" y="4150995"/>
            <a:ext cx="96005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9972675" y="4018915"/>
            <a:ext cx="207772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497840" y="5124450"/>
            <a:ext cx="11280140" cy="135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68120"/>
            <a:ext cx="116014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804670"/>
            <a:ext cx="89535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71270"/>
            <a:ext cx="10972800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255" y="2213610"/>
            <a:ext cx="491299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638800" y="2299335"/>
            <a:ext cx="6085205" cy="343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16255" y="3065145"/>
            <a:ext cx="6056630" cy="3618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54150"/>
            <a:ext cx="115252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766570"/>
            <a:ext cx="1094422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570" y="1571625"/>
            <a:ext cx="11132185" cy="3703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776095"/>
            <a:ext cx="1103947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5945" y="1618615"/>
            <a:ext cx="4799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610225" y="1618615"/>
            <a:ext cx="6085205" cy="3750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431165" y="2620645"/>
            <a:ext cx="6065520" cy="3561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30630"/>
            <a:ext cx="1148715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325880"/>
            <a:ext cx="1108710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47825"/>
            <a:ext cx="110013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995" y="3536950"/>
            <a:ext cx="447865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073650" y="3697605"/>
            <a:ext cx="6454140" cy="187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94995" y="4576445"/>
            <a:ext cx="54902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247900"/>
            <a:ext cx="11010900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6730" y="2247900"/>
            <a:ext cx="11094085" cy="277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68095"/>
            <a:ext cx="10887075" cy="503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880" y="1268095"/>
            <a:ext cx="42614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4967605" y="1268095"/>
            <a:ext cx="7105650" cy="513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497205" y="2129155"/>
            <a:ext cx="4470400" cy="426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487170"/>
            <a:ext cx="110775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6895" y="5351780"/>
            <a:ext cx="45440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179060" y="5217795"/>
            <a:ext cx="645541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40485"/>
            <a:ext cx="10906125" cy="518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255" y="1340485"/>
            <a:ext cx="11254740" cy="169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16255" y="3149600"/>
            <a:ext cx="14732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122805" y="3149600"/>
            <a:ext cx="9648190" cy="284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642620" y="4066540"/>
            <a:ext cx="2389505" cy="245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91920"/>
            <a:ext cx="115443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604645"/>
            <a:ext cx="111633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099945"/>
            <a:ext cx="1105852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290320"/>
            <a:ext cx="1111567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215" y="3168650"/>
            <a:ext cx="562165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262370" y="3168650"/>
            <a:ext cx="5391785" cy="288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37845" y="4085590"/>
            <a:ext cx="6047105" cy="180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54455"/>
            <a:ext cx="10982325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960" y="1354455"/>
            <a:ext cx="134048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2142490" y="1193800"/>
            <a:ext cx="5640070" cy="74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695960" y="2204720"/>
            <a:ext cx="11111865" cy="433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7840980" y="1354455"/>
            <a:ext cx="396748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WPS 演示</Application>
  <PresentationFormat>宽屏</PresentationFormat>
  <Paragraphs>80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2026-01-31T15:06:41Z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