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020" y="3105150"/>
            <a:ext cx="67913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425" y="4498975"/>
            <a:ext cx="61055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20495"/>
            <a:ext cx="109728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49425"/>
            <a:ext cx="115157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05" y="3768090"/>
            <a:ext cx="1085850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5780" y="5694680"/>
            <a:ext cx="802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633220"/>
            <a:ext cx="101917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966595"/>
            <a:ext cx="11525250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7680" y="4192270"/>
            <a:ext cx="802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370" y="1377315"/>
            <a:ext cx="576262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985" y="1751965"/>
            <a:ext cx="69818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52550"/>
            <a:ext cx="115728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92250"/>
            <a:ext cx="1098232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4945" y="3246755"/>
            <a:ext cx="802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085975"/>
            <a:ext cx="110490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76400"/>
            <a:ext cx="115347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82395"/>
            <a:ext cx="11287125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7500" y="2961640"/>
            <a:ext cx="12560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16015" y="3899535"/>
            <a:ext cx="1908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24375" y="4372610"/>
            <a:ext cx="21913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86840"/>
            <a:ext cx="1095375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0330" y="2291715"/>
            <a:ext cx="802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095500"/>
            <a:ext cx="109061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4940"/>
            <a:ext cx="115538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76400"/>
            <a:ext cx="108775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295400"/>
            <a:ext cx="1100137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0300" y="3001010"/>
            <a:ext cx="10466070" cy="2561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373505"/>
            <a:ext cx="10048875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245" y="1373505"/>
            <a:ext cx="308927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3125" y="2233295"/>
            <a:ext cx="7861935" cy="3542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3090" y="1205230"/>
            <a:ext cx="6898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0750" y="2072005"/>
            <a:ext cx="2673985" cy="263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9705" y="4843780"/>
            <a:ext cx="237998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705" y="5775960"/>
            <a:ext cx="1050798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14450"/>
            <a:ext cx="1092517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6975" y="3171825"/>
            <a:ext cx="10480675" cy="86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1705" y="4039870"/>
            <a:ext cx="790003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1720" y="4106545"/>
            <a:ext cx="299593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605" y="4975860"/>
            <a:ext cx="1165352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347470"/>
            <a:ext cx="1008697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030" y="1347470"/>
            <a:ext cx="449707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7670" y="1281430"/>
            <a:ext cx="575373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030" y="2273300"/>
            <a:ext cx="102641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940" y="3079750"/>
            <a:ext cx="241808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8020" y="3079115"/>
            <a:ext cx="79311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215" y="4070985"/>
            <a:ext cx="10416540" cy="198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2724150"/>
            <a:ext cx="9067800" cy="140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3130" y="3644900"/>
            <a:ext cx="1359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19925" y="3616325"/>
            <a:ext cx="1359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25880"/>
            <a:ext cx="11525250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5780" y="5694680"/>
            <a:ext cx="802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15415"/>
            <a:ext cx="1096327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604770"/>
            <a:ext cx="109632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52270"/>
            <a:ext cx="1156335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7025" y="3454400"/>
            <a:ext cx="802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19250"/>
            <a:ext cx="109632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77315"/>
            <a:ext cx="1153477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115" y="5080635"/>
            <a:ext cx="80264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2026-01-31T12:26:56Z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