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12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413" r:id="rId12"/>
    <p:sldId id="366" r:id="rId13"/>
    <p:sldId id="367" r:id="rId14"/>
    <p:sldId id="414" r:id="rId15"/>
    <p:sldId id="369" r:id="rId16"/>
    <p:sldId id="370" r:id="rId17"/>
    <p:sldId id="371" r:id="rId18"/>
    <p:sldId id="372" r:id="rId19"/>
    <p:sldId id="415" r:id="rId20"/>
    <p:sldId id="374" r:id="rId21"/>
    <p:sldId id="375" r:id="rId22"/>
    <p:sldId id="376" r:id="rId23"/>
    <p:sldId id="377" r:id="rId24"/>
    <p:sldId id="378" r:id="rId25"/>
    <p:sldId id="379" r:id="rId26"/>
    <p:sldId id="380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541145"/>
            <a:ext cx="8382000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370" y="3042920"/>
            <a:ext cx="957262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8475" y="4367530"/>
            <a:ext cx="61150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51915"/>
            <a:ext cx="11544300" cy="5067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0395" y="372618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9545"/>
            <a:ext cx="11534775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0690" y="443547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442720"/>
            <a:ext cx="7362825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19250"/>
            <a:ext cx="1151572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7680" y="451167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202690"/>
            <a:ext cx="10963275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12545"/>
            <a:ext cx="11525250" cy="54311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4175" y="222313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38300"/>
            <a:ext cx="1100137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14170"/>
            <a:ext cx="1162050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504950"/>
            <a:ext cx="110109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261110"/>
            <a:ext cx="110013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60" y="3096260"/>
            <a:ext cx="1104900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430" y="1885950"/>
            <a:ext cx="10796905" cy="308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41615" y="2686050"/>
            <a:ext cx="136842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8068310" y="3612515"/>
            <a:ext cx="136842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117330" y="4065905"/>
            <a:ext cx="190690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8503285" y="4557395"/>
            <a:ext cx="1368425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02080"/>
            <a:ext cx="1089660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76070"/>
            <a:ext cx="1091565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665" y="1340485"/>
            <a:ext cx="10153650" cy="532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665" y="1340485"/>
            <a:ext cx="875093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9700895" y="1340485"/>
            <a:ext cx="143827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875665" y="2351405"/>
            <a:ext cx="10154285" cy="431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302385"/>
            <a:ext cx="10115550" cy="540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225" y="1302385"/>
            <a:ext cx="859917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9872980" y="1174750"/>
            <a:ext cx="149225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563245" y="2029460"/>
            <a:ext cx="10591165" cy="4601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34465"/>
            <a:ext cx="1097280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0640" y="3499485"/>
            <a:ext cx="10488930" cy="2497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290955"/>
            <a:ext cx="10163175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095" y="1290955"/>
            <a:ext cx="10460990" cy="469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280795"/>
            <a:ext cx="11687175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90675"/>
            <a:ext cx="1151572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99845"/>
            <a:ext cx="1150620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914525"/>
            <a:ext cx="1160145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76985"/>
            <a:ext cx="115347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235" y="5196205"/>
            <a:ext cx="11106150" cy="67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1345" y="415163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685" y="1363980"/>
            <a:ext cx="109156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85" y="3106420"/>
            <a:ext cx="10877550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785" y="4787900"/>
            <a:ext cx="1091565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1304290"/>
            <a:ext cx="114585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380" y="3180715"/>
            <a:ext cx="1056322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2930" y="130429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宽屏</PresentationFormat>
  <Paragraphs>36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2026-01-31T14:52:29Z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