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412" r:id="rId23"/>
    <p:sldId id="377" r:id="rId24"/>
    <p:sldId id="378" r:id="rId25"/>
    <p:sldId id="413" r:id="rId26"/>
    <p:sldId id="380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1550670"/>
            <a:ext cx="82581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3071495"/>
            <a:ext cx="6610350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8670" y="4429760"/>
            <a:ext cx="55340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71320"/>
            <a:ext cx="1153477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242695"/>
            <a:ext cx="109251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895" y="5667375"/>
            <a:ext cx="110109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825" y="6228715"/>
            <a:ext cx="1219200" cy="504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5420" y="2105025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24000"/>
            <a:ext cx="114966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4175" y="464820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666875"/>
            <a:ext cx="1100137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85925"/>
            <a:ext cx="1099185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2009775"/>
            <a:ext cx="114109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29265" y="408432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324610"/>
            <a:ext cx="10363200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823720"/>
            <a:ext cx="10515600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414780"/>
            <a:ext cx="93154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088515"/>
            <a:ext cx="10991850" cy="2495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4798060"/>
            <a:ext cx="10906125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90650"/>
            <a:ext cx="1156335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" y="1604645"/>
            <a:ext cx="118967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2885" y="2331720"/>
            <a:ext cx="166116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3580" y="2728595"/>
            <a:ext cx="166116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4160" y="3616960"/>
            <a:ext cx="81089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34890" y="4032885"/>
            <a:ext cx="140716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2420" y="4429760"/>
            <a:ext cx="137858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50530" y="4439285"/>
            <a:ext cx="134937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15955" y="4429760"/>
            <a:ext cx="81026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58205" y="4836160"/>
            <a:ext cx="74485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15415"/>
            <a:ext cx="108966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1280" y="1311275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95450"/>
            <a:ext cx="1152525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05560"/>
            <a:ext cx="1095375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1819275"/>
            <a:ext cx="103251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515" y="1755775"/>
            <a:ext cx="626491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51370" y="1718310"/>
            <a:ext cx="447802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7070" y="2729865"/>
            <a:ext cx="10801350" cy="2682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2238375"/>
            <a:ext cx="1013460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4555" y="2238375"/>
            <a:ext cx="10668635" cy="2540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23975"/>
            <a:ext cx="109728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7155" y="3201670"/>
            <a:ext cx="103098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9055" y="394843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5675" y="4109720"/>
            <a:ext cx="96012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7815" y="5007610"/>
            <a:ext cx="96012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728470"/>
            <a:ext cx="118872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0045" y="1811020"/>
            <a:ext cx="12090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3930" y="1811020"/>
            <a:ext cx="12090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8480" y="2604770"/>
            <a:ext cx="12090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240" y="3086735"/>
            <a:ext cx="201168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69855" y="3956050"/>
            <a:ext cx="12090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82595" y="4362450"/>
            <a:ext cx="12090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04950"/>
            <a:ext cx="1149667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72870"/>
            <a:ext cx="1142047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00810"/>
            <a:ext cx="1161097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76400"/>
            <a:ext cx="1157287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02080"/>
            <a:ext cx="11487150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302385"/>
            <a:ext cx="108870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0805" y="112268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2026-01-31T13:14:35Z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