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412" r:id="rId14"/>
    <p:sldId id="413" r:id="rId15"/>
    <p:sldId id="368" r:id="rId16"/>
    <p:sldId id="369" r:id="rId17"/>
    <p:sldId id="370" r:id="rId18"/>
    <p:sldId id="371" r:id="rId19"/>
    <p:sldId id="372" r:id="rId20"/>
    <p:sldId id="414" r:id="rId21"/>
    <p:sldId id="374" r:id="rId22"/>
    <p:sldId id="375" r:id="rId23"/>
    <p:sldId id="376" r:id="rId24"/>
    <p:sldId id="377" r:id="rId25"/>
    <p:sldId id="378" r:id="rId26"/>
    <p:sldId id="379" r:id="rId27"/>
    <p:sldId id="380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1469390"/>
            <a:ext cx="813435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030" y="2961005"/>
            <a:ext cx="841057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1355" y="4246245"/>
            <a:ext cx="5562600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57350"/>
            <a:ext cx="1153477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7660" y="453326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" y="1441450"/>
            <a:ext cx="109823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75" y="3400425"/>
            <a:ext cx="109537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04645"/>
            <a:ext cx="1098232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966595"/>
            <a:ext cx="11563350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212215"/>
            <a:ext cx="11058525" cy="558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33600"/>
            <a:ext cx="10934700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8905" y="207581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" y="1308100"/>
            <a:ext cx="1157287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4962525"/>
            <a:ext cx="11515725" cy="152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0395" y="304736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3045" y="572262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4415" y="1449705"/>
            <a:ext cx="743902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695450"/>
            <a:ext cx="1090612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43100"/>
            <a:ext cx="115824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67155"/>
            <a:ext cx="11506200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73220" y="3427730"/>
            <a:ext cx="671830" cy="319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53740" y="3815715"/>
            <a:ext cx="1635760" cy="319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5875" y="3864610"/>
            <a:ext cx="173799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2855" y="4357370"/>
            <a:ext cx="173799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501775"/>
            <a:ext cx="1084897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299845"/>
            <a:ext cx="11001375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8580" y="2217420"/>
            <a:ext cx="10257790" cy="344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285875"/>
            <a:ext cx="10086975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665" y="1285875"/>
            <a:ext cx="10358120" cy="155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1705" y="3047365"/>
            <a:ext cx="19081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705" y="3932555"/>
            <a:ext cx="10358120" cy="155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3070" y="2975610"/>
            <a:ext cx="89293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40" y="1358265"/>
            <a:ext cx="101727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70" y="3249930"/>
            <a:ext cx="1081087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4650" y="1537335"/>
            <a:ext cx="10989945" cy="139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49070"/>
            <a:ext cx="1103947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762760"/>
            <a:ext cx="1103947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65910" y="1828165"/>
            <a:ext cx="983678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0820" y="2764155"/>
            <a:ext cx="983678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5910" y="3662045"/>
            <a:ext cx="983678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7925" y="4597400"/>
            <a:ext cx="983678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35430"/>
            <a:ext cx="1102042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299845"/>
            <a:ext cx="1164907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14475"/>
            <a:ext cx="115252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28470"/>
            <a:ext cx="115252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815" y="3471545"/>
            <a:ext cx="348615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1273810"/>
            <a:ext cx="567690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14550"/>
            <a:ext cx="1147762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73505"/>
            <a:ext cx="11506200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125" y="572452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490" y="1414145"/>
            <a:ext cx="106680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445" y="3300730"/>
            <a:ext cx="952500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2026-01-31T12:49:43Z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