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56" r:id="rId3"/>
    <p:sldId id="357" r:id="rId4"/>
    <p:sldId id="358" r:id="rId5"/>
    <p:sldId id="359" r:id="rId6"/>
    <p:sldId id="360" r:id="rId7"/>
    <p:sldId id="361" r:id="rId8"/>
    <p:sldId id="384" r:id="rId9"/>
    <p:sldId id="412" r:id="rId10"/>
    <p:sldId id="363" r:id="rId11"/>
    <p:sldId id="364" r:id="rId12"/>
    <p:sldId id="365" r:id="rId13"/>
    <p:sldId id="366" r:id="rId14"/>
    <p:sldId id="367" r:id="rId15"/>
    <p:sldId id="368" r:id="rId16"/>
    <p:sldId id="369" r:id="rId17"/>
    <p:sldId id="370" r:id="rId18"/>
    <p:sldId id="371" r:id="rId19"/>
    <p:sldId id="372" r:id="rId20"/>
    <p:sldId id="373" r:id="rId21"/>
    <p:sldId id="374" r:id="rId22"/>
    <p:sldId id="375" r:id="rId23"/>
    <p:sldId id="376" r:id="rId24"/>
    <p:sldId id="377" r:id="rId25"/>
    <p:sldId id="378" r:id="rId26"/>
    <p:sldId id="379" r:id="rId27"/>
    <p:sldId id="380" r:id="rId28"/>
    <p:sldId id="381" r:id="rId29"/>
    <p:sldId id="382" r:id="rId30"/>
    <p:sldId id="383" r:id="rId31"/>
    <p:sldId id="385" r:id="rId32"/>
    <p:sldId id="387" r:id="rId33"/>
    <p:sldId id="388" r:id="rId34"/>
    <p:sldId id="389" r:id="rId35"/>
    <p:sldId id="390" r:id="rId36"/>
    <p:sldId id="391" r:id="rId3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2.xml"/><Relationship Id="rId39" Type="http://schemas.openxmlformats.org/officeDocument/2006/relationships/handoutMaster" Target="handoutMasters/handoutMaster1.xml"/><Relationship Id="rId38" Type="http://schemas.openxmlformats.org/officeDocument/2006/relationships/notesMaster" Target="notesMasters/notesMaster1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2552700"/>
            <a:ext cx="9791700" cy="1752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1259840"/>
            <a:ext cx="11468100" cy="548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51845" y="1259840"/>
            <a:ext cx="58293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388110"/>
            <a:ext cx="11487150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70260" y="3382010"/>
            <a:ext cx="58293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395" y="1369060"/>
            <a:ext cx="11458575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3270" y="3373120"/>
            <a:ext cx="58293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1359535"/>
            <a:ext cx="11468100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13745" y="3212465"/>
            <a:ext cx="58293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5920" y="1383030"/>
            <a:ext cx="11439525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14380" y="2078355"/>
            <a:ext cx="58293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" y="1414780"/>
            <a:ext cx="11258550" cy="4314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1311275"/>
            <a:ext cx="10915650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7050" y="1870710"/>
            <a:ext cx="6772910" cy="469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27570" y="1946275"/>
            <a:ext cx="4703445" cy="469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1800" y="2646045"/>
            <a:ext cx="11346815" cy="1158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7050" y="3892550"/>
            <a:ext cx="808672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614410" y="3949700"/>
            <a:ext cx="3269615" cy="469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7050" y="4649470"/>
            <a:ext cx="11170285" cy="1821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4020" y="1335405"/>
            <a:ext cx="11363325" cy="5191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045" y="1287780"/>
            <a:ext cx="10963275" cy="528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6480" y="4582795"/>
            <a:ext cx="10530840" cy="1991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5800" y="1434465"/>
            <a:ext cx="10820400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5530" y="1434465"/>
            <a:ext cx="10440670" cy="2493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782445"/>
            <a:ext cx="11506200" cy="1123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445" y="3249295"/>
            <a:ext cx="11420475" cy="3086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42320" y="4500880"/>
            <a:ext cx="58293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995" y="1367790"/>
            <a:ext cx="11001375" cy="469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700" y="1362710"/>
            <a:ext cx="10896600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60145" y="2021205"/>
            <a:ext cx="1049718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1390" y="2663825"/>
            <a:ext cx="441960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41315" y="2663825"/>
            <a:ext cx="621601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60145" y="3352165"/>
            <a:ext cx="1038415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03605" y="3975735"/>
            <a:ext cx="482727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27395" y="4070350"/>
            <a:ext cx="618871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60145" y="4712970"/>
            <a:ext cx="10384155" cy="1131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1524000"/>
            <a:ext cx="11468100" cy="381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1453515"/>
            <a:ext cx="10801350" cy="452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7225" y="1426210"/>
            <a:ext cx="10877550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2500" y="2645410"/>
            <a:ext cx="1063942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5350" y="3288030"/>
            <a:ext cx="731266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05800" y="3228975"/>
            <a:ext cx="322897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41730" y="3928110"/>
            <a:ext cx="10450195" cy="1282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41730" y="5210175"/>
            <a:ext cx="810577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411335" y="5210175"/>
            <a:ext cx="218059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41730" y="5995035"/>
            <a:ext cx="642366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2145" y="2128520"/>
            <a:ext cx="10887075" cy="2600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0600" y="2645410"/>
            <a:ext cx="1054862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50620" y="3335655"/>
            <a:ext cx="58293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4190" y="3383280"/>
            <a:ext cx="573341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07605" y="3449320"/>
            <a:ext cx="412051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90600" y="4145280"/>
            <a:ext cx="806132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585595"/>
            <a:ext cx="11534775" cy="3686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7225" y="1537970"/>
            <a:ext cx="10877550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2045" y="2768600"/>
            <a:ext cx="717867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16290" y="2834640"/>
            <a:ext cx="322008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2045" y="3448685"/>
            <a:ext cx="790702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07170" y="3448685"/>
            <a:ext cx="255778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22655" y="4176395"/>
            <a:ext cx="1061148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22045" y="4735830"/>
            <a:ext cx="104521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161540" y="4858385"/>
            <a:ext cx="836930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628140"/>
            <a:ext cx="10944225" cy="1162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760" y="3204845"/>
            <a:ext cx="10477500" cy="2600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48360" y="3204845"/>
            <a:ext cx="10629900" cy="499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0760" y="3921125"/>
            <a:ext cx="692404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24800" y="3921125"/>
            <a:ext cx="380619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34085" y="4618355"/>
            <a:ext cx="5742940" cy="4514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77025" y="4618355"/>
            <a:ext cx="505396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00760" y="5282565"/>
            <a:ext cx="478790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045" y="2209800"/>
            <a:ext cx="10963275" cy="2438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435735"/>
            <a:ext cx="11487150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60735" y="3401695"/>
            <a:ext cx="58293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7225" y="1847850"/>
            <a:ext cx="10877550" cy="31623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914400" y="3136900"/>
            <a:ext cx="699008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04480" y="3051810"/>
            <a:ext cx="362966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7885" y="3778885"/>
            <a:ext cx="878014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38030" y="3778885"/>
            <a:ext cx="213296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72795" y="4426585"/>
            <a:ext cx="886587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1354455"/>
            <a:ext cx="11477625" cy="5010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2185670"/>
            <a:ext cx="11029950" cy="2486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78560" y="3477260"/>
            <a:ext cx="463677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98210" y="3448685"/>
            <a:ext cx="570484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0280" y="4157345"/>
            <a:ext cx="570484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045" y="2209800"/>
            <a:ext cx="10963275" cy="2438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905000"/>
            <a:ext cx="10953750" cy="304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16660" y="2560320"/>
            <a:ext cx="838009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16660" y="3143885"/>
            <a:ext cx="614870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96755" y="2560320"/>
            <a:ext cx="211328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05040" y="3224530"/>
            <a:ext cx="426783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16660" y="3808095"/>
            <a:ext cx="484441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61405" y="3942715"/>
            <a:ext cx="561022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74700" y="4526280"/>
            <a:ext cx="561022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1975" y="1828800"/>
            <a:ext cx="11068050" cy="3200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26185" y="4445635"/>
            <a:ext cx="879602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1625600"/>
            <a:ext cx="11468100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60100" y="2929255"/>
            <a:ext cx="52705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1315085"/>
            <a:ext cx="11477625" cy="451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870" y="5984240"/>
            <a:ext cx="11477625" cy="485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36935" y="1315085"/>
            <a:ext cx="58293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95330" y="6040755"/>
            <a:ext cx="58293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5300" y="1336040"/>
            <a:ext cx="11201400" cy="5476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657350"/>
            <a:ext cx="11487150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79785" y="1520825"/>
            <a:ext cx="58293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195070"/>
            <a:ext cx="11515725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79785" y="2494280"/>
            <a:ext cx="58293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195070"/>
            <a:ext cx="11515725" cy="446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79</cp:revision>
  <dcterms:created xsi:type="dcterms:W3CDTF">2015-09-16T06:44:00Z</dcterms:created>
  <dcterms:modified xsi:type="dcterms:W3CDTF">2026-01-28T11:55:31Z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