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439" r:id="rId3"/>
    <p:sldId id="359" r:id="rId4"/>
    <p:sldId id="360" r:id="rId5"/>
    <p:sldId id="361" r:id="rId6"/>
    <p:sldId id="362" r:id="rId7"/>
    <p:sldId id="363" r:id="rId8"/>
    <p:sldId id="364" r:id="rId9"/>
    <p:sldId id="365" r:id="rId10"/>
    <p:sldId id="366" r:id="rId11"/>
    <p:sldId id="367" r:id="rId12"/>
    <p:sldId id="368" r:id="rId13"/>
    <p:sldId id="369" r:id="rId14"/>
    <p:sldId id="370" r:id="rId15"/>
    <p:sldId id="371" r:id="rId16"/>
    <p:sldId id="372" r:id="rId17"/>
    <p:sldId id="373" r:id="rId18"/>
    <p:sldId id="374" r:id="rId19"/>
    <p:sldId id="375" r:id="rId20"/>
    <p:sldId id="376" r:id="rId21"/>
    <p:sldId id="440" r:id="rId22"/>
    <p:sldId id="378" r:id="rId23"/>
    <p:sldId id="379" r:id="rId24"/>
    <p:sldId id="441" r:id="rId25"/>
    <p:sldId id="442" r:id="rId26"/>
    <p:sldId id="443" r:id="rId27"/>
    <p:sldId id="444" r:id="rId28"/>
    <p:sldId id="380" r:id="rId29"/>
    <p:sldId id="381" r:id="rId30"/>
    <p:sldId id="382" r:id="rId31"/>
    <p:sldId id="383" r:id="rId32"/>
    <p:sldId id="445" r:id="rId33"/>
    <p:sldId id="446" r:id="rId34"/>
    <p:sldId id="447" r:id="rId35"/>
    <p:sldId id="448" r:id="rId36"/>
    <p:sldId id="449" r:id="rId37"/>
    <p:sldId id="450" r:id="rId38"/>
    <p:sldId id="451" r:id="rId39"/>
    <p:sldId id="452" r:id="rId40"/>
    <p:sldId id="453" r:id="rId41"/>
    <p:sldId id="454" r:id="rId42"/>
    <p:sldId id="455" r:id="rId43"/>
    <p:sldId id="456" r:id="rId44"/>
    <p:sldId id="457" r:id="rId45"/>
    <p:sldId id="458" r:id="rId46"/>
    <p:sldId id="459" r:id="rId4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handoutMaster" Target="handoutMasters/handoutMaster1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9420" y="1623060"/>
            <a:ext cx="5962650" cy="1209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3463925"/>
            <a:ext cx="62865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20495"/>
            <a:ext cx="1153477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642745"/>
            <a:ext cx="11029950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3195" y="3650615"/>
            <a:ext cx="10318750" cy="1795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2162175"/>
            <a:ext cx="1098232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661795"/>
            <a:ext cx="10267950" cy="3533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6320" y="1661795"/>
            <a:ext cx="325120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4287520" y="1661795"/>
            <a:ext cx="694182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962025" y="2586990"/>
            <a:ext cx="219837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3160395" y="2483485"/>
            <a:ext cx="727392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1092835" y="3575050"/>
            <a:ext cx="319468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4069715" y="3536950"/>
            <a:ext cx="741934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1036320" y="4558030"/>
            <a:ext cx="116078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2227580" y="4468495"/>
            <a:ext cx="844740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609725"/>
            <a:ext cx="11163300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48105" y="3470910"/>
            <a:ext cx="10546080" cy="2078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221740"/>
            <a:ext cx="11506200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425575"/>
            <a:ext cx="11068050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259840"/>
            <a:ext cx="10896600" cy="5486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49350" y="5163185"/>
            <a:ext cx="467677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5884545" y="5106035"/>
            <a:ext cx="595249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348105" y="6019165"/>
            <a:ext cx="595249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085975"/>
            <a:ext cx="11049000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297305"/>
            <a:ext cx="11058525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28775"/>
            <a:ext cx="1150620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743075"/>
            <a:ext cx="11049000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033270"/>
            <a:ext cx="10991850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391285"/>
            <a:ext cx="10896600" cy="450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00480" y="3423920"/>
            <a:ext cx="10433050" cy="2472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1685925"/>
            <a:ext cx="10172700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11885" y="1750695"/>
            <a:ext cx="10196195" cy="174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1111885" y="366014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2085340" y="3660140"/>
            <a:ext cx="9222105" cy="2474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1111885" y="4533900"/>
            <a:ext cx="147320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1600200"/>
            <a:ext cx="10306050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2975" y="1600200"/>
            <a:ext cx="10479405" cy="3987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231265"/>
            <a:ext cx="11010900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252220"/>
            <a:ext cx="11039475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140" y="1350010"/>
            <a:ext cx="11087100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223645"/>
            <a:ext cx="11039475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459865"/>
            <a:ext cx="11106150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235710"/>
            <a:ext cx="10591800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623695"/>
            <a:ext cx="10925175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70660" y="3566160"/>
            <a:ext cx="10243820" cy="2484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1657350"/>
            <a:ext cx="10163175" cy="35433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11885" y="1657350"/>
            <a:ext cx="987488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14095" y="2517775"/>
            <a:ext cx="10450830" cy="2758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290320"/>
            <a:ext cx="11601450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590675"/>
            <a:ext cx="11058525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490345"/>
            <a:ext cx="11106150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495425"/>
            <a:ext cx="11058525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2004695"/>
            <a:ext cx="11001375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661795"/>
            <a:ext cx="10944225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1297305"/>
            <a:ext cx="100393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325" y="1297305"/>
            <a:ext cx="322199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4384040" y="1297305"/>
            <a:ext cx="504571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9570720" y="1174115"/>
            <a:ext cx="179387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1076325" y="2110105"/>
            <a:ext cx="1028827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981075" y="3065780"/>
            <a:ext cx="10243185" cy="3609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040" y="1433830"/>
            <a:ext cx="10925175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691640"/>
            <a:ext cx="1094422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95" y="3797935"/>
            <a:ext cx="10925175" cy="2562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29055" y="2695575"/>
            <a:ext cx="539432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2152650"/>
            <a:ext cx="11172825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336675"/>
            <a:ext cx="108966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9710" y="4142105"/>
            <a:ext cx="10366375" cy="1795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720" y="1790700"/>
            <a:ext cx="100679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1720" y="1790700"/>
            <a:ext cx="698373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7969885" y="1628140"/>
            <a:ext cx="378904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1061720" y="2620645"/>
            <a:ext cx="8476615" cy="567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9496425" y="2620645"/>
            <a:ext cx="226187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612775" y="3594100"/>
            <a:ext cx="10516870" cy="170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257300"/>
            <a:ext cx="10991850" cy="547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2095500"/>
            <a:ext cx="1101090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570" y="1743075"/>
            <a:ext cx="101822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4570" y="1571625"/>
            <a:ext cx="10182225" cy="3778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9370" y="1819275"/>
            <a:ext cx="9572625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443990"/>
            <a:ext cx="11106150" cy="4543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57630" y="3414395"/>
            <a:ext cx="501713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6631305" y="3352165"/>
            <a:ext cx="137795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8020685" y="3276600"/>
            <a:ext cx="362775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1461770" y="4363720"/>
            <a:ext cx="10187305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1461770" y="545592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2085975" y="5260340"/>
            <a:ext cx="948753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670" y="2109470"/>
            <a:ext cx="10106025" cy="263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2670" y="2185670"/>
            <a:ext cx="1042352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806450" y="3216275"/>
            <a:ext cx="10423525" cy="2135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595120"/>
            <a:ext cx="1107757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470" y="5499100"/>
            <a:ext cx="45243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1666875"/>
            <a:ext cx="10172700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9650" y="1590040"/>
            <a:ext cx="1065022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1140460" y="259207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876425" y="2526030"/>
            <a:ext cx="993140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1009650" y="3584575"/>
            <a:ext cx="186944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2879725" y="3470910"/>
            <a:ext cx="942911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09650" y="4396740"/>
            <a:ext cx="942911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WPS 演示</Application>
  <PresentationFormat>宽屏</PresentationFormat>
  <Paragraphs>98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2026-01-31T15:18:51Z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