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84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0175" y="1555115"/>
            <a:ext cx="801052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3020" y="2849880"/>
            <a:ext cx="4505325" cy="127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287780"/>
            <a:ext cx="10925175" cy="455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985" y="6033135"/>
            <a:ext cx="104679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231900"/>
            <a:ext cx="11487150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065" y="5984240"/>
            <a:ext cx="11049000" cy="590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62590" y="5984240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338580"/>
            <a:ext cx="10953750" cy="537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880" y="1411605"/>
            <a:ext cx="11572875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880" y="5290185"/>
            <a:ext cx="11029950" cy="590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53065" y="5290185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487170"/>
            <a:ext cx="10972800" cy="460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410970"/>
            <a:ext cx="11506200" cy="4752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25125" y="5506720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422400"/>
            <a:ext cx="11068050" cy="5237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386840"/>
            <a:ext cx="11496675" cy="4514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63225" y="5298440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2057400"/>
            <a:ext cx="10944225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453515"/>
            <a:ext cx="11515725" cy="4524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25125" y="5506720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5975" y="1267460"/>
            <a:ext cx="10306050" cy="5548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405890"/>
            <a:ext cx="10972800" cy="461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4860" y="1936750"/>
            <a:ext cx="9620250" cy="3086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555" y="1936750"/>
            <a:ext cx="1323975" cy="4010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000" y="2304415"/>
            <a:ext cx="1181100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9100" y="2659380"/>
            <a:ext cx="9772650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428750"/>
            <a:ext cx="11601450" cy="4000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3255" y="1317625"/>
            <a:ext cx="10906125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255" y="4042410"/>
            <a:ext cx="9896475" cy="2695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79380" y="2359660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547495"/>
            <a:ext cx="11563350" cy="3762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78135" y="3370580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4205" y="1304925"/>
            <a:ext cx="10944225" cy="3638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680" y="4943475"/>
            <a:ext cx="10953750" cy="158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1795" y="1311910"/>
            <a:ext cx="11525250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0200" y="2694940"/>
            <a:ext cx="6772275" cy="401447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77500" y="2312035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2026-01-31T12:39:08Z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