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90" r:id="rId31"/>
    <p:sldId id="392" r:id="rId32"/>
    <p:sldId id="393" r:id="rId33"/>
    <p:sldId id="394" r:id="rId34"/>
    <p:sldId id="395" r:id="rId35"/>
    <p:sldId id="396" r:id="rId36"/>
    <p:sldId id="397" r:id="rId37"/>
    <p:sldId id="384" r:id="rId38"/>
    <p:sldId id="385" r:id="rId39"/>
    <p:sldId id="386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290" y="2417445"/>
            <a:ext cx="776287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80" y="2117725"/>
            <a:ext cx="168592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11910"/>
            <a:ext cx="11334750" cy="5238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79150" y="181927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90370"/>
            <a:ext cx="11296650" cy="3476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99445" y="221678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038350"/>
            <a:ext cx="113061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0" y="4927600"/>
            <a:ext cx="10001250" cy="1085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75645" y="248094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737995"/>
            <a:ext cx="11315700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65485" y="336931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28750"/>
            <a:ext cx="11268075" cy="4000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37545" y="259461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" y="1402715"/>
            <a:ext cx="110680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92250"/>
            <a:ext cx="10725150" cy="4733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3425" y="2018030"/>
            <a:ext cx="64985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0125" y="1932940"/>
            <a:ext cx="42684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5" y="2601595"/>
            <a:ext cx="108851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5" y="3244215"/>
            <a:ext cx="108851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25" y="3782695"/>
            <a:ext cx="85801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7215" y="3782695"/>
            <a:ext cx="20574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4366260"/>
            <a:ext cx="108858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2770" y="4949825"/>
            <a:ext cx="108858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415" y="5642610"/>
            <a:ext cx="108858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581275"/>
            <a:ext cx="114871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20520"/>
            <a:ext cx="105918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737995"/>
            <a:ext cx="10658475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10640" y="2226310"/>
            <a:ext cx="10402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0640" y="2809875"/>
            <a:ext cx="104025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745" y="3393440"/>
            <a:ext cx="98164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675" y="345503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085" y="3979545"/>
            <a:ext cx="103739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925" y="4688205"/>
            <a:ext cx="103739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412240"/>
            <a:ext cx="1132522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05" y="2563495"/>
            <a:ext cx="11249025" cy="4057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28020" y="300101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21765"/>
            <a:ext cx="10715625" cy="5162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768090" y="4163695"/>
            <a:ext cx="76854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4065" y="4939665"/>
            <a:ext cx="59245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2840" y="5544185"/>
            <a:ext cx="794512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6145" y="6111875"/>
            <a:ext cx="23025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981200"/>
            <a:ext cx="10191750" cy="2895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729980" y="3038475"/>
            <a:ext cx="25768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7010" y="3756660"/>
            <a:ext cx="856043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1440" y="4333240"/>
            <a:ext cx="856043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09775"/>
            <a:ext cx="112966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385570"/>
            <a:ext cx="106299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1483360"/>
            <a:ext cx="10715625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3470" y="1989455"/>
            <a:ext cx="10439400" cy="167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3669030"/>
            <a:ext cx="65455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4465" y="3669030"/>
            <a:ext cx="36830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755" y="4252595"/>
            <a:ext cx="10704830" cy="181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65885"/>
            <a:ext cx="106965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3240405"/>
            <a:ext cx="1063942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720" y="1381760"/>
            <a:ext cx="10744200" cy="4943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4420" y="1885950"/>
            <a:ext cx="37395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92675" y="1838325"/>
            <a:ext cx="68300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570" y="2469515"/>
            <a:ext cx="10335895" cy="1546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570" y="4087495"/>
            <a:ext cx="25863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7925" y="4087495"/>
            <a:ext cx="77495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570" y="4671060"/>
            <a:ext cx="1016635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80490"/>
            <a:ext cx="113157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614295"/>
            <a:ext cx="10772775" cy="1628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21410" y="3209290"/>
            <a:ext cx="10299065" cy="157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" y="1485900"/>
            <a:ext cx="10629900" cy="4962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7270" y="4182745"/>
            <a:ext cx="58369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1570" y="4766310"/>
            <a:ext cx="22358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930" y="4766310"/>
            <a:ext cx="33496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570" y="5349875"/>
            <a:ext cx="18300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0695" y="5349875"/>
            <a:ext cx="4994910" cy="10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570" y="6015990"/>
            <a:ext cx="22358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362200"/>
            <a:ext cx="92868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45235"/>
            <a:ext cx="10687050" cy="5514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16025" y="4674235"/>
            <a:ext cx="719836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3290" y="5269230"/>
            <a:ext cx="719836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025" y="5779770"/>
            <a:ext cx="719836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290" y="6309360"/>
            <a:ext cx="749109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305050"/>
            <a:ext cx="10620375" cy="2247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1705" y="2340610"/>
            <a:ext cx="417385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4240" y="2842895"/>
            <a:ext cx="104114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270" y="3351530"/>
            <a:ext cx="104114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005" y="3853815"/>
            <a:ext cx="104114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62175"/>
            <a:ext cx="112585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42845"/>
            <a:ext cx="10801350" cy="1971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89920" y="2593975"/>
            <a:ext cx="59245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280" y="3254375"/>
            <a:ext cx="348424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0895" y="3074670"/>
            <a:ext cx="178308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166495"/>
            <a:ext cx="107442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57450"/>
            <a:ext cx="10801350" cy="1943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3945" y="3137535"/>
            <a:ext cx="108280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3903345"/>
            <a:ext cx="108280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628775"/>
            <a:ext cx="104775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95425"/>
            <a:ext cx="10772775" cy="3867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95" y="2112645"/>
            <a:ext cx="36830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4260" y="2112645"/>
            <a:ext cx="6607810" cy="360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895" y="2849245"/>
            <a:ext cx="4155440" cy="287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404745"/>
            <a:ext cx="10106025" cy="2047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8835" y="2404745"/>
            <a:ext cx="10695940" cy="2246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37970"/>
            <a:ext cx="11306175" cy="3781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28020" y="252857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96695"/>
            <a:ext cx="11277600" cy="4438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79150" y="202755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76450"/>
            <a:ext cx="10953750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25920" y="195199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69695"/>
            <a:ext cx="11334750" cy="5410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66120" y="268922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000250"/>
            <a:ext cx="11315700" cy="2857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94695" y="252857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506855"/>
            <a:ext cx="11325225" cy="4705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32160" y="214058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2026-01-28T06:35:54Z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