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4" r:id="rId30"/>
    <p:sldId id="385" r:id="rId31"/>
    <p:sldId id="386" r:id="rId32"/>
    <p:sldId id="387" r:id="rId33"/>
    <p:sldId id="399" r:id="rId34"/>
    <p:sldId id="389" r:id="rId35"/>
    <p:sldId id="390" r:id="rId36"/>
    <p:sldId id="391" r:id="rId37"/>
    <p:sldId id="392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528570"/>
            <a:ext cx="107918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04620"/>
            <a:ext cx="11077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180" y="241808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966595"/>
            <a:ext cx="114014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1845" y="189865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09445"/>
            <a:ext cx="115157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5060315"/>
            <a:ext cx="102870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1845" y="299529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1600"/>
            <a:ext cx="115443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9785" y="25228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1463675"/>
            <a:ext cx="109632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71295"/>
            <a:ext cx="105632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29385"/>
            <a:ext cx="109347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2134870"/>
            <a:ext cx="11064240" cy="108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3352165"/>
            <a:ext cx="72548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8765" y="3352165"/>
            <a:ext cx="38614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195" y="4099560"/>
            <a:ext cx="113385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650" y="4683125"/>
            <a:ext cx="46932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7350" y="4758690"/>
            <a:ext cx="62255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650" y="5373370"/>
            <a:ext cx="109353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909445"/>
            <a:ext cx="114490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771650"/>
            <a:ext cx="108108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71700"/>
            <a:ext cx="108775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2205" y="3486150"/>
            <a:ext cx="94767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165" y="4102735"/>
            <a:ext cx="94767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000" y="3486150"/>
            <a:ext cx="11023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41450"/>
            <a:ext cx="1147762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2839720"/>
            <a:ext cx="114300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3270" y="403352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6205"/>
            <a:ext cx="109537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83970"/>
            <a:ext cx="10858500" cy="5547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155" y="1917700"/>
            <a:ext cx="10553700" cy="110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55" y="3136900"/>
            <a:ext cx="14808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230" y="3137535"/>
            <a:ext cx="88614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155" y="3836670"/>
            <a:ext cx="105537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150" y="4451350"/>
            <a:ext cx="89846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3300" y="4420235"/>
            <a:ext cx="17735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3155" y="5034915"/>
            <a:ext cx="10476865" cy="179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890395"/>
            <a:ext cx="114395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11275"/>
            <a:ext cx="1097280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61795"/>
            <a:ext cx="109823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5" y="4612005"/>
            <a:ext cx="2614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9200" y="4612005"/>
            <a:ext cx="28321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1940" y="4763135"/>
            <a:ext cx="39941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423035"/>
            <a:ext cx="110109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4799965"/>
            <a:ext cx="108966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405255"/>
            <a:ext cx="103917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330" y="1275080"/>
            <a:ext cx="29927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7300" y="1236980"/>
            <a:ext cx="75101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40" y="2012315"/>
            <a:ext cx="10391775" cy="384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3505"/>
            <a:ext cx="114871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840" y="4564380"/>
            <a:ext cx="10452100" cy="203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20800"/>
            <a:ext cx="108966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06195"/>
            <a:ext cx="108870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640" y="2512695"/>
            <a:ext cx="10582275" cy="2520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965" y="5033010"/>
            <a:ext cx="36537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655" y="5033010"/>
            <a:ext cx="68065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965" y="5770245"/>
            <a:ext cx="68065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63345"/>
            <a:ext cx="114585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6775" y="187960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745" y="503618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" y="1637665"/>
            <a:ext cx="108394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" y="2898140"/>
            <a:ext cx="1029652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410" y="2229485"/>
            <a:ext cx="10846435" cy="287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71625"/>
            <a:ext cx="114585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223770"/>
            <a:ext cx="110490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18970"/>
            <a:ext cx="108775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" y="3080385"/>
            <a:ext cx="104876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15" y="3893185"/>
            <a:ext cx="50526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3325" y="3761105"/>
            <a:ext cx="5449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720" y="4535805"/>
            <a:ext cx="5449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95475"/>
            <a:ext cx="109061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590" y="2475230"/>
            <a:ext cx="10510520" cy="295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62100"/>
            <a:ext cx="109823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255395"/>
            <a:ext cx="10848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0620" y="1804035"/>
            <a:ext cx="103695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" y="2387600"/>
            <a:ext cx="42589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4640" y="2491105"/>
            <a:ext cx="64046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0620" y="3137535"/>
            <a:ext cx="47790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9630" y="3137535"/>
            <a:ext cx="56051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0620" y="3749675"/>
            <a:ext cx="104908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6765" y="4394200"/>
            <a:ext cx="40989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5705" y="4333240"/>
            <a:ext cx="66351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50620" y="5108575"/>
            <a:ext cx="10384155" cy="171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1235" y="151193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38300"/>
            <a:ext cx="11496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795" y="221996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674495"/>
            <a:ext cx="115157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" y="3613150"/>
            <a:ext cx="1092517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5170" y="273875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66875"/>
            <a:ext cx="115347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795" y="222059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29055"/>
            <a:ext cx="11468100" cy="54241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4855" y="169100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66520"/>
            <a:ext cx="115252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2026-01-28T11:40:10Z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