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439" r:id="rId3"/>
    <p:sldId id="359" r:id="rId4"/>
    <p:sldId id="360" r:id="rId5"/>
    <p:sldId id="361" r:id="rId6"/>
    <p:sldId id="362" r:id="rId7"/>
    <p:sldId id="363" r:id="rId8"/>
    <p:sldId id="364" r:id="rId9"/>
    <p:sldId id="365" r:id="rId10"/>
    <p:sldId id="366" r:id="rId11"/>
    <p:sldId id="367" r:id="rId12"/>
    <p:sldId id="368" r:id="rId13"/>
    <p:sldId id="369" r:id="rId14"/>
    <p:sldId id="370" r:id="rId15"/>
    <p:sldId id="371" r:id="rId16"/>
    <p:sldId id="372" r:id="rId17"/>
    <p:sldId id="373" r:id="rId18"/>
    <p:sldId id="374" r:id="rId19"/>
    <p:sldId id="375" r:id="rId20"/>
    <p:sldId id="376" r:id="rId21"/>
    <p:sldId id="377" r:id="rId22"/>
    <p:sldId id="378" r:id="rId23"/>
    <p:sldId id="379" r:id="rId24"/>
    <p:sldId id="380" r:id="rId25"/>
    <p:sldId id="381" r:id="rId26"/>
    <p:sldId id="382" r:id="rId27"/>
    <p:sldId id="383" r:id="rId28"/>
    <p:sldId id="440" r:id="rId29"/>
    <p:sldId id="441" r:id="rId30"/>
    <p:sldId id="442" r:id="rId31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79420" y="1623060"/>
            <a:ext cx="5962650" cy="12096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2945" y="3340100"/>
            <a:ext cx="5705475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470" y="1633220"/>
            <a:ext cx="11020425" cy="3590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2670" y="1374140"/>
            <a:ext cx="10106025" cy="5257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2670" y="1374140"/>
            <a:ext cx="10106025" cy="155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3" name="矩形 2"/>
          <p:cNvSpPr/>
          <p:nvPr/>
        </p:nvSpPr>
        <p:spPr>
          <a:xfrm>
            <a:off x="1042670" y="3065780"/>
            <a:ext cx="563181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6543040" y="3122295"/>
            <a:ext cx="494220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5" name="矩形 4"/>
          <p:cNvSpPr/>
          <p:nvPr/>
        </p:nvSpPr>
        <p:spPr>
          <a:xfrm>
            <a:off x="626745" y="4067810"/>
            <a:ext cx="10678160" cy="2654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1302385"/>
            <a:ext cx="10991850" cy="5257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23670" y="2119630"/>
            <a:ext cx="10168255" cy="4440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302385"/>
            <a:ext cx="10934700" cy="5400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10640" y="4076065"/>
            <a:ext cx="10318750" cy="2627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1499870"/>
            <a:ext cx="11449050" cy="3857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670" y="2085975"/>
            <a:ext cx="10868025" cy="2686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670" y="2114550"/>
            <a:ext cx="10868025" cy="2628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1392555"/>
            <a:ext cx="11001375" cy="5076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53490" y="2148205"/>
            <a:ext cx="10460990" cy="4563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0870" y="1395730"/>
            <a:ext cx="10868025" cy="450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5475" y="1246505"/>
            <a:ext cx="10839450" cy="5514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443990"/>
            <a:ext cx="11572875" cy="454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416050"/>
            <a:ext cx="10953750" cy="4381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34440" y="4236085"/>
            <a:ext cx="47618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3" name="矩形 2"/>
          <p:cNvSpPr/>
          <p:nvPr/>
        </p:nvSpPr>
        <p:spPr>
          <a:xfrm>
            <a:off x="5995670" y="4236085"/>
            <a:ext cx="5812790" cy="1691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1301115" y="5323205"/>
            <a:ext cx="5546090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0125" y="1752600"/>
            <a:ext cx="10191750" cy="3352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00125" y="1752600"/>
            <a:ext cx="252158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3" name="矩形 2"/>
          <p:cNvSpPr/>
          <p:nvPr/>
        </p:nvSpPr>
        <p:spPr>
          <a:xfrm>
            <a:off x="3521710" y="1752600"/>
            <a:ext cx="7946390" cy="1577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1000125" y="2603500"/>
            <a:ext cx="340042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5" name="矩形 4"/>
          <p:cNvSpPr/>
          <p:nvPr/>
        </p:nvSpPr>
        <p:spPr>
          <a:xfrm>
            <a:off x="867410" y="3425825"/>
            <a:ext cx="875855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6" name="矩形 5"/>
          <p:cNvSpPr/>
          <p:nvPr/>
        </p:nvSpPr>
        <p:spPr>
          <a:xfrm>
            <a:off x="9742170" y="3548380"/>
            <a:ext cx="1633220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8" name="矩形 7"/>
          <p:cNvSpPr/>
          <p:nvPr/>
        </p:nvSpPr>
        <p:spPr>
          <a:xfrm>
            <a:off x="1000125" y="4285615"/>
            <a:ext cx="1046797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9175" y="1804670"/>
            <a:ext cx="10153650" cy="3248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19175" y="1804670"/>
            <a:ext cx="10347960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3" name="矩形 2"/>
          <p:cNvSpPr/>
          <p:nvPr/>
        </p:nvSpPr>
        <p:spPr>
          <a:xfrm>
            <a:off x="1019175" y="2667635"/>
            <a:ext cx="7359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2000250" y="2667635"/>
            <a:ext cx="907732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5" name="矩形 4"/>
          <p:cNvSpPr/>
          <p:nvPr/>
        </p:nvSpPr>
        <p:spPr>
          <a:xfrm>
            <a:off x="1019175" y="3546475"/>
            <a:ext cx="10668635" cy="2068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7750" y="1804670"/>
            <a:ext cx="10096500" cy="3248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90575" y="1804670"/>
            <a:ext cx="265493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3" name="矩形 2"/>
          <p:cNvSpPr/>
          <p:nvPr/>
        </p:nvSpPr>
        <p:spPr>
          <a:xfrm>
            <a:off x="3484245" y="1710055"/>
            <a:ext cx="7806055" cy="3722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923290" y="2743200"/>
            <a:ext cx="3505200" cy="3145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415415"/>
            <a:ext cx="11496675" cy="460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095" y="1334135"/>
            <a:ext cx="10925175" cy="461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0245" y="1638300"/>
            <a:ext cx="10810875" cy="3581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34440" y="4596130"/>
            <a:ext cx="495109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364615"/>
            <a:ext cx="10953750" cy="5276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05865" y="4265295"/>
            <a:ext cx="10876280" cy="2502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285875"/>
            <a:ext cx="10915650" cy="4286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10005" y="3168650"/>
            <a:ext cx="10347960" cy="3061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0600" y="2195195"/>
            <a:ext cx="10210800" cy="2466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90600" y="2195195"/>
            <a:ext cx="10470515" cy="3221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145" y="1321435"/>
            <a:ext cx="10887075" cy="5362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29690" y="4179570"/>
            <a:ext cx="475297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3" name="矩形 2"/>
          <p:cNvSpPr/>
          <p:nvPr/>
        </p:nvSpPr>
        <p:spPr>
          <a:xfrm>
            <a:off x="6083300" y="4104005"/>
            <a:ext cx="5726430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1083310" y="5200015"/>
            <a:ext cx="5726430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5" name="矩形 4"/>
          <p:cNvSpPr/>
          <p:nvPr/>
        </p:nvSpPr>
        <p:spPr>
          <a:xfrm>
            <a:off x="6809105" y="5152390"/>
            <a:ext cx="4999990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6" name="矩形 5"/>
          <p:cNvSpPr/>
          <p:nvPr/>
        </p:nvSpPr>
        <p:spPr>
          <a:xfrm>
            <a:off x="1446530" y="5956935"/>
            <a:ext cx="559498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420495"/>
            <a:ext cx="10953750" cy="459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496695"/>
            <a:ext cx="10944225" cy="458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6945" y="1699895"/>
            <a:ext cx="10277475" cy="3457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4735" y="1760855"/>
            <a:ext cx="10281285" cy="840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3" name="矩形 2"/>
          <p:cNvSpPr/>
          <p:nvPr/>
        </p:nvSpPr>
        <p:spPr>
          <a:xfrm>
            <a:off x="956945" y="2771775"/>
            <a:ext cx="4307840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5313680" y="2695575"/>
            <a:ext cx="610298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5" name="矩形 4"/>
          <p:cNvSpPr/>
          <p:nvPr/>
        </p:nvSpPr>
        <p:spPr>
          <a:xfrm>
            <a:off x="412750" y="3498850"/>
            <a:ext cx="10923270" cy="195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661795"/>
            <a:ext cx="11601450" cy="3533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2143125"/>
            <a:ext cx="10915650" cy="2571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1506855"/>
            <a:ext cx="11001375" cy="470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</Words>
  <Application>WPS 演示</Application>
  <PresentationFormat>宽屏</PresentationFormat>
  <Paragraphs>72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83</cp:revision>
  <dcterms:created xsi:type="dcterms:W3CDTF">2015-09-16T06:44:00Z</dcterms:created>
  <dcterms:modified xsi:type="dcterms:W3CDTF">2026-01-31T15:12:14Z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