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262630"/>
            <a:ext cx="7239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1385570"/>
            <a:ext cx="79343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30" y="2284095"/>
            <a:ext cx="108489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1605"/>
            <a:ext cx="11544300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0545" y="2510790"/>
            <a:ext cx="81597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592580"/>
            <a:ext cx="111347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87170"/>
            <a:ext cx="110109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83970"/>
            <a:ext cx="114871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05" y="4971415"/>
            <a:ext cx="11020425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810" y="4069715"/>
            <a:ext cx="1061720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1600"/>
            <a:ext cx="116109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2794635"/>
            <a:ext cx="81597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8740"/>
            <a:ext cx="109442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515" y="1296670"/>
            <a:ext cx="11029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973070"/>
            <a:ext cx="115633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82090"/>
            <a:ext cx="110585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44625"/>
            <a:ext cx="111252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1581150"/>
            <a:ext cx="11191875" cy="369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" y="3582670"/>
            <a:ext cx="619125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8390" y="2503170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8438515" y="269811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18125" y="3582670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0341610" y="360743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3508375" y="401383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4963160" y="442785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614170"/>
            <a:ext cx="111442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11910"/>
            <a:ext cx="1096327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8255" y="2978150"/>
            <a:ext cx="10299065" cy="3571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80795"/>
            <a:ext cx="1100137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3185" y="2189480"/>
            <a:ext cx="1024318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  <p:sp>
        <p:nvSpPr>
          <p:cNvPr id="3" name="矩形 2"/>
          <p:cNvSpPr/>
          <p:nvPr/>
        </p:nvSpPr>
        <p:spPr>
          <a:xfrm>
            <a:off x="1353185" y="3091180"/>
            <a:ext cx="7355840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  <p:sp>
        <p:nvSpPr>
          <p:cNvPr id="4" name="矩形 3"/>
          <p:cNvSpPr/>
          <p:nvPr/>
        </p:nvSpPr>
        <p:spPr>
          <a:xfrm>
            <a:off x="8709025" y="2977515"/>
            <a:ext cx="288734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  <p:sp>
        <p:nvSpPr>
          <p:cNvPr id="5" name="矩形 4"/>
          <p:cNvSpPr/>
          <p:nvPr/>
        </p:nvSpPr>
        <p:spPr>
          <a:xfrm>
            <a:off x="883920" y="3992880"/>
            <a:ext cx="10835005" cy="187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566545"/>
            <a:ext cx="111918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4100" y="151066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4650740" y="190817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339330" y="194246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142605" y="2483485"/>
            <a:ext cx="146621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711575" y="2863850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878570" y="2947670"/>
            <a:ext cx="8159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6523355" y="3481070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6785610" y="3971925"/>
            <a:ext cx="148399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0760075" y="3971925"/>
            <a:ext cx="1052830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2734945" y="4335780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7242175" y="4843145"/>
            <a:ext cx="81597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61770"/>
            <a:ext cx="115633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118995"/>
            <a:ext cx="116967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50010"/>
            <a:ext cx="11534775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4325" y="5866130"/>
            <a:ext cx="81597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06525"/>
            <a:ext cx="109061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69365"/>
            <a:ext cx="11572875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1970" y="1159510"/>
            <a:ext cx="815975" cy="90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85595"/>
            <a:ext cx="110680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54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2026-01-31T15:29:23Z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