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412" r:id="rId3"/>
    <p:sldId id="358" r:id="rId4"/>
    <p:sldId id="359" r:id="rId5"/>
    <p:sldId id="360" r:id="rId6"/>
    <p:sldId id="361" r:id="rId7"/>
    <p:sldId id="362" r:id="rId8"/>
    <p:sldId id="363" r:id="rId9"/>
    <p:sldId id="364" r:id="rId10"/>
    <p:sldId id="365" r:id="rId11"/>
    <p:sldId id="366" r:id="rId12"/>
    <p:sldId id="367" r:id="rId13"/>
    <p:sldId id="368" r:id="rId14"/>
    <p:sldId id="369" r:id="rId15"/>
    <p:sldId id="370" r:id="rId16"/>
    <p:sldId id="371" r:id="rId17"/>
    <p:sldId id="372" r:id="rId18"/>
    <p:sldId id="373" r:id="rId19"/>
    <p:sldId id="374" r:id="rId20"/>
    <p:sldId id="375" r:id="rId21"/>
    <p:sldId id="376" r:id="rId22"/>
    <p:sldId id="377" r:id="rId23"/>
    <p:sldId id="378" r:id="rId24"/>
    <p:sldId id="379" r:id="rId25"/>
    <p:sldId id="380" r:id="rId26"/>
    <p:sldId id="381" r:id="rId27"/>
    <p:sldId id="382" r:id="rId28"/>
    <p:sldId id="383" r:id="rId29"/>
    <p:sldId id="439" r:id="rId30"/>
    <p:sldId id="440" r:id="rId31"/>
    <p:sldId id="441" r:id="rId32"/>
    <p:sldId id="442" r:id="rId33"/>
    <p:sldId id="443" r:id="rId34"/>
    <p:sldId id="444" r:id="rId3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9420" y="1623060"/>
            <a:ext cx="5962650" cy="1209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6245" y="3392170"/>
            <a:ext cx="623887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895475"/>
            <a:ext cx="11591925" cy="3067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52455" y="436880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4550" y="911225"/>
            <a:ext cx="7962900" cy="5895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2609850"/>
            <a:ext cx="9144000" cy="163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2128520"/>
            <a:ext cx="11620500" cy="2600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19740" y="400177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14700" y="1581150"/>
            <a:ext cx="5562600" cy="369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623695"/>
            <a:ext cx="10915650" cy="360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2095500"/>
            <a:ext cx="11039475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374140"/>
            <a:ext cx="11506200" cy="5400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99445" y="2629535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463040"/>
            <a:ext cx="10915650" cy="450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402080"/>
            <a:ext cx="11620500" cy="5057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33405" y="225171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315720"/>
            <a:ext cx="11449050" cy="4943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10850" y="1184275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845" y="1539875"/>
            <a:ext cx="11115675" cy="463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2019300"/>
            <a:ext cx="11058525" cy="281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704975"/>
            <a:ext cx="11591925" cy="344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895" y="1509395"/>
            <a:ext cx="11077575" cy="3838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1356995"/>
            <a:ext cx="11058525" cy="4143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373505"/>
            <a:ext cx="11029950" cy="497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452245"/>
            <a:ext cx="11068050" cy="3952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634490"/>
            <a:ext cx="11068050" cy="4162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823720"/>
            <a:ext cx="10944225" cy="3209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3570" y="1823720"/>
            <a:ext cx="11083925" cy="1520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2" name="矩形 1"/>
          <p:cNvSpPr/>
          <p:nvPr/>
        </p:nvSpPr>
        <p:spPr>
          <a:xfrm>
            <a:off x="483870" y="3582035"/>
            <a:ext cx="11083925" cy="1520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2252345"/>
            <a:ext cx="10887075" cy="2352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31800" y="2100580"/>
            <a:ext cx="11273155" cy="3476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1625" y="1604645"/>
            <a:ext cx="9048750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495" y="1252220"/>
            <a:ext cx="11382375" cy="435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2166620"/>
            <a:ext cx="10725150" cy="2524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10640" y="3963670"/>
            <a:ext cx="981837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1757045"/>
            <a:ext cx="10610850" cy="3343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52245" y="3565525"/>
            <a:ext cx="9949180" cy="183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245" y="1809750"/>
            <a:ext cx="10810875" cy="3238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19530" y="3404870"/>
            <a:ext cx="10182225" cy="2331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240790"/>
            <a:ext cx="11563350" cy="5524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74005" y="316865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2118995"/>
            <a:ext cx="11687175" cy="2619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84535" y="410464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282700"/>
            <a:ext cx="11010900" cy="501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2418715"/>
            <a:ext cx="11668125" cy="1514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14355" y="3442970"/>
            <a:ext cx="73596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6045" y="1057275"/>
            <a:ext cx="9439275" cy="474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445" y="1619250"/>
            <a:ext cx="9896475" cy="36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</Words>
  <Application>WPS 演示</Application>
  <PresentationFormat>宽屏</PresentationFormat>
  <Paragraphs>28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83</cp:revision>
  <dcterms:created xsi:type="dcterms:W3CDTF">2015-09-16T06:44:00Z</dcterms:created>
  <dcterms:modified xsi:type="dcterms:W3CDTF">2026-01-31T15:02:07Z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