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190" y="3192780"/>
            <a:ext cx="54768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95095"/>
            <a:ext cx="1093470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3490" y="3952875"/>
            <a:ext cx="104609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102360" y="4735195"/>
            <a:ext cx="104609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14145"/>
            <a:ext cx="1096327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5730" y="3178175"/>
            <a:ext cx="58870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282815" y="3140075"/>
            <a:ext cx="46501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95730" y="3905250"/>
            <a:ext cx="103301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205230" y="4775200"/>
            <a:ext cx="58877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7190105" y="4716145"/>
            <a:ext cx="45358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476375"/>
            <a:ext cx="101536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360" y="1476375"/>
            <a:ext cx="10224135" cy="139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102360" y="3065780"/>
            <a:ext cx="10224135" cy="238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447800"/>
            <a:ext cx="101822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040" y="1316355"/>
            <a:ext cx="62744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207885" y="1447800"/>
            <a:ext cx="42233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38200" y="2184400"/>
            <a:ext cx="102908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206490" y="2987675"/>
            <a:ext cx="48748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004570" y="3065145"/>
            <a:ext cx="51015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828040" y="3895090"/>
            <a:ext cx="10358120" cy="1435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895475"/>
            <a:ext cx="10248900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550" y="1895475"/>
            <a:ext cx="24936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495040" y="1895475"/>
            <a:ext cx="78244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93090" y="2708275"/>
            <a:ext cx="10627995" cy="248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1125"/>
            <a:ext cx="109537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105" y="3159125"/>
            <a:ext cx="10583545" cy="1341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224915" y="4643120"/>
            <a:ext cx="47345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073140" y="4633595"/>
            <a:ext cx="56508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68425"/>
            <a:ext cx="1026795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1269365"/>
            <a:ext cx="103479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36320" y="19964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000250" y="1996440"/>
            <a:ext cx="95250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70280" y="2961005"/>
            <a:ext cx="33813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448175" y="2894330"/>
            <a:ext cx="71901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34290" y="3820160"/>
            <a:ext cx="11603990" cy="2295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96670"/>
            <a:ext cx="11620500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5" y="6278245"/>
            <a:ext cx="1762125" cy="52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7205" y="6278245"/>
            <a:ext cx="73596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43025"/>
            <a:ext cx="109632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6520"/>
            <a:ext cx="115062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489839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1356360"/>
            <a:ext cx="81153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4846955"/>
            <a:ext cx="11649075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5780" y="58051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1442720"/>
            <a:ext cx="59531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219325"/>
            <a:ext cx="110109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97305"/>
            <a:ext cx="1158240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242820"/>
            <a:ext cx="110204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2026-01-31T14:58:43Z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