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6" r:id="rId3"/>
    <p:sldId id="357" r:id="rId4"/>
    <p:sldId id="384" r:id="rId5"/>
    <p:sldId id="359" r:id="rId6"/>
    <p:sldId id="360" r:id="rId7"/>
    <p:sldId id="385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1145"/>
            <a:ext cx="83820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470" y="3042920"/>
            <a:ext cx="721042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50" y="4391660"/>
            <a:ext cx="69723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248410"/>
            <a:ext cx="115633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60" y="4672965"/>
            <a:ext cx="11029950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388683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43025"/>
            <a:ext cx="109347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33245"/>
            <a:ext cx="1150620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447294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51280"/>
            <a:ext cx="109347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363980"/>
            <a:ext cx="11534775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255" y="592836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43025"/>
            <a:ext cx="109156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423035"/>
            <a:ext cx="11553825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" y="1292225"/>
            <a:ext cx="110966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" y="3070860"/>
            <a:ext cx="1093470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57630"/>
            <a:ext cx="1090612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8430" y="194945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85925"/>
            <a:ext cx="114966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511300"/>
            <a:ext cx="1179195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65415" y="3896360"/>
            <a:ext cx="112331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804910" y="4369435"/>
            <a:ext cx="1047750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53700" y="4983480"/>
            <a:ext cx="124523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256905" y="5380355"/>
            <a:ext cx="1292860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612255" y="5685155"/>
            <a:ext cx="717550" cy="333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95095"/>
            <a:ext cx="1102042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866900"/>
            <a:ext cx="109156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373505"/>
            <a:ext cx="1102042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9530" y="3140075"/>
            <a:ext cx="103289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319530" y="3933825"/>
            <a:ext cx="35706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890135" y="3933825"/>
            <a:ext cx="67583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319530" y="4660900"/>
            <a:ext cx="10463530" cy="1398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297940"/>
            <a:ext cx="10067925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1297940"/>
            <a:ext cx="10177780" cy="295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85520" y="4472940"/>
            <a:ext cx="68040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907020" y="4416425"/>
            <a:ext cx="38646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85520" y="5285740"/>
            <a:ext cx="10320020" cy="137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66850"/>
            <a:ext cx="10953750" cy="392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7155" y="4000500"/>
            <a:ext cx="10347960" cy="1390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405890"/>
            <a:ext cx="91249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9495" y="916305"/>
            <a:ext cx="7572375" cy="588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358900"/>
            <a:ext cx="8934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3141345"/>
            <a:ext cx="98679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77645"/>
            <a:ext cx="117157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2555"/>
            <a:ext cx="115252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95095"/>
            <a:ext cx="116014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04925"/>
            <a:ext cx="1095375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6845" y="136334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38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2026-01-31T14:47:36Z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