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438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470" y="3042920"/>
            <a:ext cx="721042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4344035"/>
            <a:ext cx="70961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" y="1413510"/>
            <a:ext cx="115443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60" y="3282315"/>
            <a:ext cx="10934700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025" y="42697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524000"/>
            <a:ext cx="88582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88745"/>
            <a:ext cx="115919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1346200"/>
            <a:ext cx="110394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" y="4263390"/>
            <a:ext cx="10458450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9855" y="13462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05890"/>
            <a:ext cx="116300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00810"/>
            <a:ext cx="108394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140081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47470"/>
            <a:ext cx="116109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57350"/>
            <a:ext cx="110299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4945" y="37071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76400"/>
            <a:ext cx="110299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23645"/>
            <a:ext cx="116109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033270"/>
            <a:ext cx="117443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3050" y="2713990"/>
            <a:ext cx="73596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747010" y="3564890"/>
            <a:ext cx="73596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718435" y="4027805"/>
            <a:ext cx="73596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661920" y="4415155"/>
            <a:ext cx="73596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120765" y="3640455"/>
            <a:ext cx="73596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5450205" y="4027805"/>
            <a:ext cx="128397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" y="1204595"/>
            <a:ext cx="109442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" y="5592445"/>
            <a:ext cx="108870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710" y="6221095"/>
            <a:ext cx="1838325" cy="61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0965" y="106108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4475"/>
            <a:ext cx="115538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06830"/>
            <a:ext cx="110490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15085"/>
            <a:ext cx="1097280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280410"/>
            <a:ext cx="10431780" cy="282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642745"/>
            <a:ext cx="101631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990" y="1495425"/>
            <a:ext cx="10368915" cy="411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181225"/>
            <a:ext cx="101346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2016125"/>
            <a:ext cx="10375900" cy="2661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03325"/>
            <a:ext cx="10896600" cy="561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4378325"/>
            <a:ext cx="10338435" cy="2444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9390"/>
            <a:ext cx="115824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066925"/>
            <a:ext cx="114776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14145"/>
            <a:ext cx="116395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52575"/>
            <a:ext cx="115538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72565"/>
            <a:ext cx="115538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014220"/>
            <a:ext cx="1102042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085" y="418020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485900"/>
            <a:ext cx="100869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32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2026-01-31T14:50:33Z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