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7" r:id="rId4"/>
    <p:sldId id="384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5" r:id="rId28"/>
    <p:sldId id="386" r:id="rId29"/>
    <p:sldId id="387" r:id="rId30"/>
    <p:sldId id="388" r:id="rId31"/>
    <p:sldId id="389" r:id="rId32"/>
    <p:sldId id="390" r:id="rId33"/>
    <p:sldId id="398" r:id="rId34"/>
    <p:sldId id="392" r:id="rId35"/>
    <p:sldId id="393" r:id="rId36"/>
    <p:sldId id="399" r:id="rId37"/>
    <p:sldId id="395" r:id="rId38"/>
    <p:sldId id="396" r:id="rId39"/>
    <p:sldId id="400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2269490"/>
            <a:ext cx="97250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88415"/>
            <a:ext cx="11439525" cy="5429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38180" y="182372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77645"/>
            <a:ext cx="11439525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76280" y="313690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5890"/>
            <a:ext cx="11506200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14380" y="239966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99845"/>
            <a:ext cx="114871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76120"/>
            <a:ext cx="10877550" cy="2905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01960" y="189865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23975"/>
            <a:ext cx="11420475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98835" y="182308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90725"/>
            <a:ext cx="108394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51280"/>
            <a:ext cx="11458575" cy="514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95330" y="124650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11910"/>
            <a:ext cx="114681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61770"/>
            <a:ext cx="10982325" cy="3933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6100" y="2002790"/>
            <a:ext cx="51187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7695" y="1955800"/>
            <a:ext cx="60636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000" y="2665095"/>
            <a:ext cx="10922000" cy="152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000" y="4192905"/>
            <a:ext cx="9791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9585" y="4287520"/>
            <a:ext cx="1009015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000" y="4906645"/>
            <a:ext cx="1105408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80210"/>
            <a:ext cx="11487150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26105"/>
            <a:ext cx="11468100" cy="2066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85805" y="468693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95425"/>
            <a:ext cx="10868025" cy="3867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4495" y="1410335"/>
            <a:ext cx="11318875" cy="10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4495" y="2541270"/>
            <a:ext cx="40417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455" y="3262630"/>
            <a:ext cx="11318875" cy="2388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8020" y="2541270"/>
            <a:ext cx="70516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68425"/>
            <a:ext cx="1140142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09395"/>
            <a:ext cx="110394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18945"/>
            <a:ext cx="10896600" cy="3419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79830" y="2153920"/>
            <a:ext cx="13862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8260" y="2134870"/>
            <a:ext cx="13106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1440" y="2153920"/>
            <a:ext cx="13106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3670" y="2210435"/>
            <a:ext cx="15278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835" y="3921125"/>
            <a:ext cx="10922635" cy="1273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30655"/>
            <a:ext cx="114014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80820"/>
            <a:ext cx="10906125" cy="3895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2620" y="2484120"/>
            <a:ext cx="108178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590" y="3067685"/>
            <a:ext cx="42773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9710" y="3067685"/>
            <a:ext cx="62490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8245" y="3651250"/>
            <a:ext cx="79032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0820" y="3577590"/>
            <a:ext cx="24479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800" y="4338955"/>
            <a:ext cx="10798175" cy="116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085975"/>
            <a:ext cx="10829925" cy="2686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70305" y="3136900"/>
            <a:ext cx="54216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23685" y="3136900"/>
            <a:ext cx="54216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30" y="3644900"/>
            <a:ext cx="6864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3875" y="3625850"/>
            <a:ext cx="63284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2920" y="3720465"/>
            <a:ext cx="35877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630" y="4304030"/>
            <a:ext cx="791527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62125"/>
            <a:ext cx="115157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042795"/>
            <a:ext cx="109823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071370"/>
            <a:ext cx="108489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080895"/>
            <a:ext cx="111633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80920"/>
            <a:ext cx="10925175" cy="2295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52500" y="3382645"/>
            <a:ext cx="65551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7615" y="3467735"/>
            <a:ext cx="38804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315" y="3992880"/>
            <a:ext cx="17729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8145" y="3966210"/>
            <a:ext cx="43903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9170" y="4051300"/>
            <a:ext cx="41389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28445"/>
            <a:ext cx="10906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380" y="2588260"/>
            <a:ext cx="10795000" cy="292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66570"/>
            <a:ext cx="1095375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5146040"/>
            <a:ext cx="103917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7295" y="2919730"/>
            <a:ext cx="1035494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7930" y="3467735"/>
            <a:ext cx="1035494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25" y="4032885"/>
            <a:ext cx="273812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7460" y="4108450"/>
            <a:ext cx="78505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395" y="4657090"/>
            <a:ext cx="405130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15585" y="4657090"/>
            <a:ext cx="631126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225" y="5233670"/>
            <a:ext cx="10481945" cy="1178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38250"/>
            <a:ext cx="115824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71320"/>
            <a:ext cx="109537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51585"/>
            <a:ext cx="108966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5166360"/>
            <a:ext cx="1035367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9825" y="2409190"/>
            <a:ext cx="1042035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70" y="2982595"/>
            <a:ext cx="95123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9440" y="2879090"/>
            <a:ext cx="962342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5510" y="3531235"/>
            <a:ext cx="107480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9825" y="4154805"/>
            <a:ext cx="10615930" cy="1011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9825" y="5090160"/>
            <a:ext cx="18453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0540" y="5090160"/>
            <a:ext cx="86029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9825" y="5799455"/>
            <a:ext cx="10514330" cy="95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4135"/>
            <a:ext cx="10858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815" y="2966720"/>
            <a:ext cx="447548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3870" y="2976245"/>
            <a:ext cx="610108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430" y="3533775"/>
            <a:ext cx="10497820" cy="2567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271395"/>
            <a:ext cx="111252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52600"/>
            <a:ext cx="10858500" cy="3352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9670" y="2863215"/>
            <a:ext cx="542163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8775" y="2863215"/>
            <a:ext cx="50247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670" y="3458845"/>
            <a:ext cx="10564495" cy="179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80895"/>
            <a:ext cx="11496675" cy="2695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99470" y="264604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578610"/>
            <a:ext cx="111252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076450"/>
            <a:ext cx="11125200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19765" y="207645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78355"/>
            <a:ext cx="116014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3783965"/>
            <a:ext cx="11087100" cy="2095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53090" y="363093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24000"/>
            <a:ext cx="11458575" cy="3810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70895" y="1917700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" y="1476375"/>
            <a:ext cx="11420475" cy="4429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19765" y="1218565"/>
            <a:ext cx="6775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2026-01-28T11:25:53Z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