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4" r:id="rId27"/>
    <p:sldId id="385" r:id="rId28"/>
    <p:sldId id="386" r:id="rId29"/>
    <p:sldId id="387" r:id="rId30"/>
    <p:sldId id="388" r:id="rId31"/>
    <p:sldId id="380" r:id="rId32"/>
    <p:sldId id="381" r:id="rId33"/>
    <p:sldId id="382" r:id="rId34"/>
    <p:sldId id="383" r:id="rId35"/>
    <p:sldId id="389" r:id="rId36"/>
    <p:sldId id="390" r:id="rId37"/>
    <p:sldId id="391" r:id="rId38"/>
    <p:sldId id="392" r:id="rId39"/>
    <p:sldId id="393" r:id="rId4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2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075" y="2533650"/>
            <a:ext cx="10229850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800225"/>
            <a:ext cx="114681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1685" y="3136900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33245"/>
            <a:ext cx="115443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3270" y="378904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2490470"/>
            <a:ext cx="7943850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52245"/>
            <a:ext cx="115538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2160" y="3543300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509520"/>
            <a:ext cx="110299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675" y="4768215"/>
            <a:ext cx="100774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42720"/>
            <a:ext cx="114585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40440" y="194627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44625"/>
            <a:ext cx="114776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7885" y="2862580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152650"/>
            <a:ext cx="115347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9945" y="412178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757045"/>
            <a:ext cx="10906125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795145"/>
            <a:ext cx="1146810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8180" y="313753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09065"/>
            <a:ext cx="11487150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05" y="2625090"/>
            <a:ext cx="11430000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70895" y="323151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124075"/>
            <a:ext cx="1152525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4220" y="1790700"/>
            <a:ext cx="8162925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308735"/>
            <a:ext cx="10963275" cy="53797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100" y="1946275"/>
            <a:ext cx="371157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40530" y="1955800"/>
            <a:ext cx="747331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100" y="2665095"/>
            <a:ext cx="1116838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7820" y="3430270"/>
            <a:ext cx="212471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01900" y="3411855"/>
            <a:ext cx="907478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4045" y="4186555"/>
            <a:ext cx="1118235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6100" y="4772025"/>
            <a:ext cx="595630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12255" y="4857115"/>
            <a:ext cx="529590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6100" y="5509260"/>
            <a:ext cx="11107420" cy="1179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328420"/>
            <a:ext cx="11458575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344295"/>
            <a:ext cx="108489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3925" y="2730500"/>
            <a:ext cx="10779760" cy="132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120" y="4195445"/>
            <a:ext cx="10779760" cy="2435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16050"/>
            <a:ext cx="109347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105" y="5045710"/>
            <a:ext cx="750062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2040" y="5045710"/>
            <a:ext cx="31819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065" y="5718810"/>
            <a:ext cx="31819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6885" y="5803900"/>
            <a:ext cx="63004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270635"/>
            <a:ext cx="11430000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728470"/>
            <a:ext cx="109156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015" y="3883660"/>
            <a:ext cx="1065593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2205" y="4695825"/>
            <a:ext cx="622554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00595" y="4638675"/>
            <a:ext cx="43643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714500"/>
            <a:ext cx="104489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1865" y="1714500"/>
            <a:ext cx="1036828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1220" y="2390775"/>
            <a:ext cx="855980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31020" y="2390775"/>
            <a:ext cx="23507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875" y="3137535"/>
            <a:ext cx="10669270" cy="2294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254760"/>
            <a:ext cx="108870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450" y="2635885"/>
            <a:ext cx="1095946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805" y="3363595"/>
            <a:ext cx="526986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8530" y="3401695"/>
            <a:ext cx="58743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1730" y="4006215"/>
            <a:ext cx="1039749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3450" y="4715510"/>
            <a:ext cx="564261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76695" y="4744085"/>
            <a:ext cx="50615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6945" y="5443220"/>
            <a:ext cx="10826115" cy="1245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76070"/>
            <a:ext cx="115157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6595" y="2796540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00175"/>
            <a:ext cx="11496675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473200"/>
            <a:ext cx="109632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05" y="5027295"/>
            <a:ext cx="495871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3935" y="4951730"/>
            <a:ext cx="568579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4125" y="5764530"/>
            <a:ext cx="98253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743075"/>
            <a:ext cx="110204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0620" y="3137535"/>
            <a:ext cx="66027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3350" y="3137535"/>
            <a:ext cx="397573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0620" y="3874770"/>
            <a:ext cx="43249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6880" y="3855720"/>
            <a:ext cx="621220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6775" y="4531360"/>
            <a:ext cx="621220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28750"/>
            <a:ext cx="109156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390" y="2824480"/>
            <a:ext cx="932434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85730" y="2730500"/>
            <a:ext cx="13474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1390" y="3486150"/>
            <a:ext cx="105930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250" y="4230370"/>
            <a:ext cx="16243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30475" y="4192905"/>
            <a:ext cx="910272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3005" y="5034280"/>
            <a:ext cx="910272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09700"/>
            <a:ext cx="1144905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340" y="1459230"/>
            <a:ext cx="109251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440" y="5603240"/>
            <a:ext cx="392811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473835"/>
            <a:ext cx="108870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2520" y="2881630"/>
            <a:ext cx="469392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590675"/>
            <a:ext cx="10848975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095500"/>
            <a:ext cx="109347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105" y="2787015"/>
            <a:ext cx="1046924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595" y="3514725"/>
            <a:ext cx="82111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23985" y="3514725"/>
            <a:ext cx="27190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4105" y="4178935"/>
            <a:ext cx="67265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2147570"/>
            <a:ext cx="1113472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90345"/>
            <a:ext cx="114966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2320" y="2702560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200275"/>
            <a:ext cx="1157287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4213860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2138045"/>
            <a:ext cx="1109662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73200"/>
            <a:ext cx="114395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6120" y="207835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6925" y="2090420"/>
            <a:ext cx="8058150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2026-01-28T11:47:41Z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