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5" r:id="rId29"/>
    <p:sldId id="382" r:id="rId30"/>
    <p:sldId id="383" r:id="rId31"/>
    <p:sldId id="386" r:id="rId32"/>
    <p:sldId id="387" r:id="rId33"/>
    <p:sldId id="388" r:id="rId34"/>
    <p:sldId id="389" r:id="rId35"/>
    <p:sldId id="390" r:id="rId36"/>
    <p:sldId id="391" r:id="rId37"/>
    <p:sldId id="392" r:id="rId3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175" y="1555115"/>
            <a:ext cx="8010525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295" y="2991485"/>
            <a:ext cx="4676775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061845"/>
            <a:ext cx="11534775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96550" y="403161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537970"/>
            <a:ext cx="1100137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543050"/>
            <a:ext cx="1102995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42795"/>
            <a:ext cx="11620500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4650" y="413575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52245"/>
            <a:ext cx="10934700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90320"/>
            <a:ext cx="11487150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34770"/>
            <a:ext cx="10982325" cy="490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22865" y="236918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09700"/>
            <a:ext cx="1097280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52245"/>
            <a:ext cx="11496675" cy="3952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49560" y="449516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362075"/>
            <a:ext cx="1105852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224915"/>
            <a:ext cx="10791825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842770"/>
            <a:ext cx="10972800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880870"/>
            <a:ext cx="11087100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876425"/>
            <a:ext cx="1105852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47800"/>
            <a:ext cx="11601450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49560" y="464629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390650"/>
            <a:ext cx="1106805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1471295"/>
            <a:ext cx="6838950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57020"/>
            <a:ext cx="11582400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4650" y="240665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518920"/>
            <a:ext cx="1096327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943100"/>
            <a:ext cx="1091565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265555"/>
            <a:ext cx="1153477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510" y="5008880"/>
            <a:ext cx="11144250" cy="1752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2750" y="599757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1388110"/>
            <a:ext cx="11849100" cy="5161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509395"/>
            <a:ext cx="11068050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95425"/>
            <a:ext cx="10982325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18920"/>
            <a:ext cx="11496675" cy="3819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4175" y="457454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463675"/>
            <a:ext cx="10572750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052320"/>
            <a:ext cx="11591925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2115" y="419290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289685"/>
            <a:ext cx="10706100" cy="5444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1499870"/>
            <a:ext cx="9886950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507490"/>
            <a:ext cx="11115675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876425"/>
            <a:ext cx="11572875" cy="310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8610" y="412623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906780"/>
            <a:ext cx="8420100" cy="590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2499995"/>
            <a:ext cx="965835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" y="1390015"/>
            <a:ext cx="1151572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6670" y="6142990"/>
            <a:ext cx="1743075" cy="60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0530" y="6228715"/>
            <a:ext cx="934720" cy="601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2101215"/>
            <a:ext cx="627697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2026-01-31T12:57:52Z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