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439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440" r:id="rId29"/>
    <p:sldId id="441" r:id="rId30"/>
    <p:sldId id="442" r:id="rId31"/>
    <p:sldId id="443" r:id="rId32"/>
    <p:sldId id="444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9420" y="1623060"/>
            <a:ext cx="5962650" cy="1209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3540125"/>
            <a:ext cx="63246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2099945"/>
            <a:ext cx="1071562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28775"/>
            <a:ext cx="1160145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77315"/>
            <a:ext cx="1098232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221740"/>
            <a:ext cx="10810875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393825"/>
            <a:ext cx="109918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6520" y="3338830"/>
            <a:ext cx="1037590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216025" y="4227195"/>
            <a:ext cx="10375900" cy="202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332865"/>
            <a:ext cx="100774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220" y="1332865"/>
            <a:ext cx="105371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827405" y="2296795"/>
            <a:ext cx="70021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7829550" y="2211705"/>
            <a:ext cx="38373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057275" y="3260725"/>
            <a:ext cx="10216515" cy="3397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19225"/>
            <a:ext cx="1090612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676400"/>
            <a:ext cx="1086802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14450"/>
            <a:ext cx="109537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0185" y="3187065"/>
            <a:ext cx="737933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8859520" y="3187065"/>
            <a:ext cx="297624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214120" y="4037965"/>
            <a:ext cx="297624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4276090" y="4066540"/>
            <a:ext cx="565150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9928225" y="3914140"/>
            <a:ext cx="164465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480185" y="4906010"/>
            <a:ext cx="877125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19250"/>
            <a:ext cx="1154430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90955"/>
            <a:ext cx="11487150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27810"/>
            <a:ext cx="1089660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6075045"/>
            <a:ext cx="9429750" cy="542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51355" y="4387850"/>
            <a:ext cx="9837420" cy="2230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1640840"/>
            <a:ext cx="9401175" cy="5048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77290" y="1477010"/>
            <a:ext cx="9837420" cy="528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1524000"/>
            <a:ext cx="9982200" cy="4333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7035" y="3319780"/>
            <a:ext cx="9837420" cy="3449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42390"/>
            <a:ext cx="11029950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030" y="2042795"/>
            <a:ext cx="9934575" cy="2771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88590" y="3154045"/>
            <a:ext cx="815530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2508885" y="3990340"/>
            <a:ext cx="253174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1514475"/>
            <a:ext cx="9896475" cy="3829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35350" y="3485515"/>
            <a:ext cx="740918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3095625" y="4401820"/>
            <a:ext cx="740918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52270"/>
            <a:ext cx="109632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2242820"/>
            <a:ext cx="10182225" cy="2371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89685" y="4065270"/>
            <a:ext cx="815530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333500"/>
            <a:ext cx="10153650" cy="4191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97965" y="3276600"/>
            <a:ext cx="202311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3549015" y="3257550"/>
            <a:ext cx="7684135" cy="266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30910" y="4145915"/>
            <a:ext cx="8155305" cy="177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11605"/>
            <a:ext cx="110109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298575"/>
            <a:ext cx="1007745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847850"/>
            <a:ext cx="10982325" cy="3314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76655" y="3740150"/>
            <a:ext cx="10536555" cy="1957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2266950"/>
            <a:ext cx="10382250" cy="2324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2630" y="2266950"/>
            <a:ext cx="10564495" cy="286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785620"/>
            <a:ext cx="10163175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090" y="1252220"/>
            <a:ext cx="108870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1440" y="298958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285875"/>
            <a:ext cx="1088707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85620"/>
            <a:ext cx="11534775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8425" y="1446530"/>
            <a:ext cx="935355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28775"/>
            <a:ext cx="109728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3045" y="271526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WPS 演示</Application>
  <PresentationFormat>宽屏</PresentationFormat>
  <Paragraphs>54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2026-01-31T15:22:55Z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