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84" r:id="rId3"/>
    <p:sldId id="358" r:id="rId4"/>
    <p:sldId id="359" r:id="rId5"/>
    <p:sldId id="385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6" r:id="rId30"/>
    <p:sldId id="387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469390"/>
            <a:ext cx="81343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030" y="2961005"/>
            <a:ext cx="84105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115" y="4247515"/>
            <a:ext cx="60674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928495"/>
            <a:ext cx="114871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82090"/>
            <a:ext cx="1097280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4290" y="531749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718945"/>
            <a:ext cx="99917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42745"/>
            <a:ext cx="115728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1284605"/>
            <a:ext cx="1095375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" y="5953760"/>
            <a:ext cx="10544175" cy="58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26980" y="220853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42745"/>
            <a:ext cx="1155382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1640" y="454279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86840"/>
            <a:ext cx="109442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28775"/>
            <a:ext cx="115919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0" y="460946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15415"/>
            <a:ext cx="109537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23720"/>
            <a:ext cx="11639550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439166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881505"/>
            <a:ext cx="11323320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84625" y="2614295"/>
            <a:ext cx="12560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84615" y="4429125"/>
            <a:ext cx="12560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820" y="1652270"/>
            <a:ext cx="54197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95120"/>
            <a:ext cx="109537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77645"/>
            <a:ext cx="116300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66875"/>
            <a:ext cx="110109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24075"/>
            <a:ext cx="108585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81760"/>
            <a:ext cx="109918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2655" y="3295015"/>
            <a:ext cx="1066990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7925" y="4211955"/>
            <a:ext cx="82588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6735" y="4211955"/>
            <a:ext cx="22479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5250" y="5090795"/>
            <a:ext cx="103200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412240"/>
            <a:ext cx="10125075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145" y="1412240"/>
            <a:ext cx="22383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10890" y="1412240"/>
            <a:ext cx="82118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145" y="2252980"/>
            <a:ext cx="102438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180" y="3106420"/>
            <a:ext cx="32308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9080" y="3106420"/>
            <a:ext cx="79286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835" y="4164330"/>
            <a:ext cx="11798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48865" y="4042410"/>
            <a:ext cx="9062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750" y="4928235"/>
            <a:ext cx="64262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9310" y="4928235"/>
            <a:ext cx="39789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3145" y="5829935"/>
            <a:ext cx="39789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28775"/>
            <a:ext cx="110490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" y="1350010"/>
            <a:ext cx="10925175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1410" y="3285490"/>
            <a:ext cx="10669905" cy="3296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718945"/>
            <a:ext cx="1028700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2500" y="1718945"/>
            <a:ext cx="10442575" cy="356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3355"/>
            <a:ext cx="1153477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109470"/>
            <a:ext cx="1145857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2009775"/>
            <a:ext cx="102965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96365"/>
            <a:ext cx="114681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30960"/>
            <a:ext cx="1146810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40815"/>
            <a:ext cx="1155382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5600" y="588454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576070"/>
            <a:ext cx="813435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2026-01-31T12:54:52Z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