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9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020" y="3105150"/>
            <a:ext cx="67913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905" y="4415155"/>
            <a:ext cx="57340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1633220"/>
            <a:ext cx="81153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91335"/>
            <a:ext cx="115252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3886200"/>
            <a:ext cx="10944225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49301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1392555"/>
            <a:ext cx="85725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4940"/>
            <a:ext cx="109728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30655"/>
            <a:ext cx="115062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7429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52270"/>
            <a:ext cx="110299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43990"/>
            <a:ext cx="109251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25575"/>
            <a:ext cx="115443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4009390"/>
            <a:ext cx="88201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30473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1666875"/>
            <a:ext cx="73152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0500"/>
            <a:ext cx="115443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92555"/>
            <a:ext cx="1090612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5015" y="2811780"/>
            <a:ext cx="137858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4065" y="3320415"/>
            <a:ext cx="137858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8680" y="3699510"/>
            <a:ext cx="137858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18125" y="4115435"/>
            <a:ext cx="194500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39875"/>
            <a:ext cx="110585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04645"/>
            <a:ext cx="111061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781175"/>
            <a:ext cx="1104900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5075" y="3522345"/>
            <a:ext cx="72948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29955" y="3465195"/>
            <a:ext cx="3091180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255" y="4382135"/>
            <a:ext cx="8949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861820"/>
            <a:ext cx="1017270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1791970"/>
            <a:ext cx="107162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650" y="2555875"/>
            <a:ext cx="23145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2485" y="2697480"/>
            <a:ext cx="7809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635" y="3651885"/>
            <a:ext cx="10420350" cy="164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285875"/>
            <a:ext cx="109061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37995"/>
            <a:ext cx="109632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95095"/>
            <a:ext cx="1092517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065" y="4080510"/>
            <a:ext cx="10276205" cy="170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2314575"/>
            <a:ext cx="10315575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7895" y="2314575"/>
            <a:ext cx="10314940" cy="311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565" y="804545"/>
            <a:ext cx="10077450" cy="16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2480945"/>
            <a:ext cx="114109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77340"/>
            <a:ext cx="115157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529080"/>
            <a:ext cx="88582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" y="3072130"/>
            <a:ext cx="1158240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50672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088390"/>
            <a:ext cx="90773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5307965"/>
            <a:ext cx="942975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97940"/>
            <a:ext cx="11439525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3540" y="96075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42745"/>
            <a:ext cx="107823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0825"/>
            <a:ext cx="115062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50672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2026-01-31T12:29:19Z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