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244215"/>
            <a:ext cx="5676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58925"/>
            <a:ext cx="116014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539940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50035"/>
            <a:ext cx="109251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45260"/>
            <a:ext cx="11496675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594741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514475"/>
            <a:ext cx="100965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2870"/>
            <a:ext cx="1150620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255" y="56261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30655"/>
            <a:ext cx="1100137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44955"/>
            <a:ext cx="109347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55" y="4427855"/>
            <a:ext cx="90773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33805"/>
            <a:ext cx="1159192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123380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581275"/>
            <a:ext cx="107537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90345"/>
            <a:ext cx="11696700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469646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38910"/>
            <a:ext cx="112204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3770" y="2639695"/>
            <a:ext cx="73596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7292975" y="2630170"/>
            <a:ext cx="151066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283450" y="3206750"/>
            <a:ext cx="151066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682365" y="4359910"/>
            <a:ext cx="73596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7283450" y="4359910"/>
            <a:ext cx="165227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7019290" y="5144770"/>
            <a:ext cx="137922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85595"/>
            <a:ext cx="108775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52575"/>
            <a:ext cx="1145857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5780" y="469011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0485"/>
            <a:ext cx="1102995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304925"/>
            <a:ext cx="11077575" cy="481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6202680"/>
            <a:ext cx="105537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4465"/>
            <a:ext cx="115824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542734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88745"/>
            <a:ext cx="11020425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71675"/>
            <a:ext cx="1161097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415925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275715"/>
            <a:ext cx="110394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05" y="4658995"/>
            <a:ext cx="100203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585720"/>
            <a:ext cx="115728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31290"/>
            <a:ext cx="110680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" y="1854835"/>
            <a:ext cx="6381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2338070"/>
            <a:ext cx="111347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6065" y="2270760"/>
            <a:ext cx="73596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538720" y="2750185"/>
            <a:ext cx="73596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138420" y="3591560"/>
            <a:ext cx="150177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365105" y="4110990"/>
            <a:ext cx="140652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758555" y="5103495"/>
            <a:ext cx="73596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0138410" y="5103495"/>
            <a:ext cx="73596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7378700" y="5593080"/>
            <a:ext cx="137985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7860665" y="5982335"/>
            <a:ext cx="73596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270000"/>
            <a:ext cx="108680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5144135"/>
            <a:ext cx="35337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65" y="6072505"/>
            <a:ext cx="10448925" cy="58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045" y="12700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38580"/>
            <a:ext cx="115633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10" y="3136900"/>
            <a:ext cx="105918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369060"/>
            <a:ext cx="107537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638300"/>
            <a:ext cx="107823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59535"/>
            <a:ext cx="1082040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273810"/>
            <a:ext cx="1078230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071370"/>
            <a:ext cx="107156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55090"/>
            <a:ext cx="1067752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6910" y="1355090"/>
            <a:ext cx="10867390" cy="529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482090"/>
            <a:ext cx="119062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14195"/>
            <a:ext cx="114300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771650"/>
            <a:ext cx="114204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56995"/>
            <a:ext cx="1149667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14475"/>
            <a:ext cx="115062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871345"/>
            <a:ext cx="1142047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48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2026-01-31T13:50:57Z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