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469390"/>
            <a:ext cx="81343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345" y="3119120"/>
            <a:ext cx="76866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140" y="4317365"/>
            <a:ext cx="48196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71930"/>
            <a:ext cx="110299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4482465"/>
            <a:ext cx="11534775" cy="1800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1935" y="141414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35100"/>
            <a:ext cx="1102995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30960"/>
            <a:ext cx="10887075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3815" y="215201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57400"/>
            <a:ext cx="1155382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265" y="409829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559560"/>
            <a:ext cx="759142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718945"/>
            <a:ext cx="1070610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74165"/>
            <a:ext cx="11544300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6075" y="57810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095500"/>
            <a:ext cx="111347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71600"/>
            <a:ext cx="110966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28470"/>
            <a:ext cx="116205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040" y="1356995"/>
            <a:ext cx="11196320" cy="471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42225" y="2047240"/>
            <a:ext cx="149161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25205" y="4305935"/>
            <a:ext cx="149161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0850" y="5175885"/>
            <a:ext cx="149161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8460" y="5591175"/>
            <a:ext cx="103886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09370"/>
            <a:ext cx="1066800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00175"/>
            <a:ext cx="1091565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1885" y="3047365"/>
            <a:ext cx="54425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7800" y="2670175"/>
            <a:ext cx="5442585" cy="303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490" y="4051300"/>
            <a:ext cx="5301615" cy="175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885950"/>
            <a:ext cx="10144125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3620" y="1754505"/>
            <a:ext cx="10347325" cy="4005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2085975"/>
            <a:ext cx="1101090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385" y="1398270"/>
            <a:ext cx="1022985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495425"/>
            <a:ext cx="1019175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4865" y="1567815"/>
            <a:ext cx="8836025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7335" y="2333625"/>
            <a:ext cx="8836025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4865" y="3094355"/>
            <a:ext cx="8836025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3555" y="3850640"/>
            <a:ext cx="9251315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7335" y="4606290"/>
            <a:ext cx="8836025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847850"/>
            <a:ext cx="1021080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73810"/>
            <a:ext cx="1155382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28420"/>
            <a:ext cx="1144905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1300480"/>
            <a:ext cx="6153150" cy="533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43075"/>
            <a:ext cx="1157287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91920"/>
            <a:ext cx="11515725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4650" y="359791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205" y="1384935"/>
            <a:ext cx="109442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220085"/>
            <a:ext cx="109442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38300"/>
            <a:ext cx="116014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2026-01-31T12:41:37Z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