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84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0175" y="1555115"/>
            <a:ext cx="8010525" cy="742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1325" y="2992120"/>
            <a:ext cx="6229350" cy="6953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8260" y="4257675"/>
            <a:ext cx="422910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424305"/>
            <a:ext cx="11477625" cy="4152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06075" y="5034280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290320"/>
            <a:ext cx="10982325" cy="427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362710"/>
            <a:ext cx="11553825" cy="441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372235"/>
            <a:ext cx="10934700" cy="4400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41915" y="2160905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238250"/>
            <a:ext cx="11601450" cy="438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391285"/>
            <a:ext cx="10858500" cy="4362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03815" y="3190240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335405"/>
            <a:ext cx="10858500" cy="5191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433195"/>
            <a:ext cx="11591925" cy="3990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62590" y="4760595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704975"/>
            <a:ext cx="10877550" cy="344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2214245"/>
            <a:ext cx="10858500" cy="2428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4744720"/>
            <a:ext cx="1031557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6570" y="1666875"/>
            <a:ext cx="11198860" cy="3524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18505" y="2472690"/>
            <a:ext cx="1662430" cy="300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77985" y="2898140"/>
            <a:ext cx="1926590" cy="300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6715" y="3333750"/>
            <a:ext cx="2418080" cy="300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6125" y="4354830"/>
            <a:ext cx="1832610" cy="300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362710"/>
            <a:ext cx="11515725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424940"/>
            <a:ext cx="10944225" cy="458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429385"/>
            <a:ext cx="10887075" cy="428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435735"/>
            <a:ext cx="10915650" cy="513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810385"/>
            <a:ext cx="10915650" cy="3667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299845"/>
            <a:ext cx="10991850" cy="4257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4175" y="3046730"/>
            <a:ext cx="890143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439275" y="3264535"/>
            <a:ext cx="215265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975" y="4134485"/>
            <a:ext cx="11725910" cy="1793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63345"/>
            <a:ext cx="10944225" cy="4848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7205" y="1363345"/>
            <a:ext cx="236156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11170" y="1259840"/>
            <a:ext cx="855662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7365" y="2127250"/>
            <a:ext cx="1098486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0530" y="2940050"/>
            <a:ext cx="1157097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1795" y="3923030"/>
            <a:ext cx="413448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89780" y="3789045"/>
            <a:ext cx="764921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0530" y="4620260"/>
            <a:ext cx="1157097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7205" y="5518785"/>
            <a:ext cx="764921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155" y="2209165"/>
            <a:ext cx="11553825" cy="362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397635"/>
            <a:ext cx="11477625" cy="506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4295" y="1318260"/>
            <a:ext cx="7934325" cy="1990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860" y="3578860"/>
            <a:ext cx="11468100" cy="162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252220"/>
            <a:ext cx="11477625" cy="435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870" y="5770880"/>
            <a:ext cx="153352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2176145"/>
            <a:ext cx="11572875" cy="2505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83030"/>
            <a:ext cx="11563350" cy="5095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62590" y="5790565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323975"/>
            <a:ext cx="10982325" cy="421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520" y="5761355"/>
            <a:ext cx="1042035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79</cp:revision>
  <dcterms:created xsi:type="dcterms:W3CDTF">2015-09-16T06:44:00Z</dcterms:created>
  <dcterms:modified xsi:type="dcterms:W3CDTF">2026-01-31T12:32:11Z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