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412" r:id="rId3"/>
    <p:sldId id="358" r:id="rId4"/>
    <p:sldId id="359" r:id="rId5"/>
    <p:sldId id="360" r:id="rId6"/>
    <p:sldId id="361" r:id="rId7"/>
    <p:sldId id="362" r:id="rId8"/>
    <p:sldId id="363" r:id="rId9"/>
    <p:sldId id="364" r:id="rId10"/>
    <p:sldId id="365" r:id="rId11"/>
    <p:sldId id="366" r:id="rId12"/>
    <p:sldId id="367" r:id="rId13"/>
    <p:sldId id="368" r:id="rId14"/>
    <p:sldId id="369" r:id="rId15"/>
    <p:sldId id="370" r:id="rId16"/>
    <p:sldId id="371" r:id="rId17"/>
    <p:sldId id="372" r:id="rId18"/>
    <p:sldId id="373" r:id="rId19"/>
    <p:sldId id="374" r:id="rId20"/>
    <p:sldId id="375" r:id="rId21"/>
    <p:sldId id="376" r:id="rId22"/>
    <p:sldId id="377" r:id="rId23"/>
    <p:sldId id="378" r:id="rId24"/>
    <p:sldId id="379" r:id="rId25"/>
    <p:sldId id="380" r:id="rId26"/>
    <p:sldId id="381" r:id="rId27"/>
    <p:sldId id="382" r:id="rId28"/>
    <p:sldId id="383" r:id="rId29"/>
    <p:sldId id="439" r:id="rId30"/>
    <p:sldId id="440" r:id="rId3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1541145"/>
            <a:ext cx="8382000" cy="9048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370" y="3042920"/>
            <a:ext cx="957262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353185"/>
            <a:ext cx="11525250" cy="458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362710"/>
            <a:ext cx="10896600" cy="4562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50195" y="126873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370965"/>
            <a:ext cx="11630025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570" y="4213860"/>
            <a:ext cx="10944225" cy="1609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67365" y="500253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000" y="1749425"/>
            <a:ext cx="10820400" cy="347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880" y="1316990"/>
            <a:ext cx="11572875" cy="5238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91165" y="5828665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1185" y="1671955"/>
            <a:ext cx="7115175" cy="351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019300"/>
            <a:ext cx="11544300" cy="2819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91165" y="423672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461770"/>
            <a:ext cx="9734550" cy="3933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8920" y="1671320"/>
            <a:ext cx="9153525" cy="351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638300"/>
            <a:ext cx="11544300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2460" y="1785620"/>
            <a:ext cx="10927080" cy="3286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445500" y="2573655"/>
            <a:ext cx="735965" cy="301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8435975" y="3037205"/>
            <a:ext cx="735965" cy="301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9711690" y="3509645"/>
            <a:ext cx="1217930" cy="301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9759315" y="4378960"/>
            <a:ext cx="1217930" cy="301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353185"/>
            <a:ext cx="10982325" cy="443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424940"/>
            <a:ext cx="11010900" cy="443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728470"/>
            <a:ext cx="10934700" cy="3400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39215" y="3641090"/>
            <a:ext cx="10223500" cy="2456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5520" y="2223770"/>
            <a:ext cx="10220325" cy="2409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11885" y="222377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1849120" y="2223770"/>
            <a:ext cx="9270365" cy="2919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985520" y="3065145"/>
            <a:ext cx="1104265" cy="2181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319530"/>
            <a:ext cx="10953750" cy="450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2076450"/>
            <a:ext cx="10972800" cy="270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276350"/>
            <a:ext cx="10906125" cy="4305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20165" y="4142105"/>
            <a:ext cx="51301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6640830" y="4142105"/>
            <a:ext cx="510222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320165" y="5049520"/>
            <a:ext cx="1048004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0600" y="1747520"/>
            <a:ext cx="10210800" cy="3362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5370" y="1747520"/>
            <a:ext cx="10281285" cy="3486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095" y="1785620"/>
            <a:ext cx="10163175" cy="3286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04240" y="1785620"/>
            <a:ext cx="10422255" cy="423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762125"/>
            <a:ext cx="10963275" cy="3333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72540" y="3575050"/>
            <a:ext cx="10304145" cy="2219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459230"/>
            <a:ext cx="11668125" cy="48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4005" y="1147445"/>
            <a:ext cx="8658225" cy="207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3418840"/>
            <a:ext cx="11639550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699895"/>
            <a:ext cx="11487150" cy="3457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274445"/>
            <a:ext cx="11649075" cy="3886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80" y="5281930"/>
            <a:ext cx="1102995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352550"/>
            <a:ext cx="10858500" cy="4152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27005" y="120269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322070"/>
            <a:ext cx="11639550" cy="47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1505" y="2065020"/>
            <a:ext cx="5753100" cy="4267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66730" y="1071245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2535" y="1334770"/>
            <a:ext cx="882967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6830" y="2233930"/>
            <a:ext cx="9258300" cy="260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</Words>
  <Application>WPS 演示</Application>
  <PresentationFormat>宽屏</PresentationFormat>
  <Paragraphs>40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2026-01-31T14:54:38Z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