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84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  <p:sldId id="383" r:id="rId3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0175" y="1555115"/>
            <a:ext cx="8010525" cy="742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1325" y="2992120"/>
            <a:ext cx="6229350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9695" y="4266565"/>
            <a:ext cx="415290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355090"/>
            <a:ext cx="11572875" cy="529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527175"/>
            <a:ext cx="10877550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5041900"/>
            <a:ext cx="10039350" cy="1609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11460" y="2359660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2061845"/>
            <a:ext cx="11496675" cy="2733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15600" y="4192905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5450" y="1476375"/>
            <a:ext cx="8801100" cy="390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2209800"/>
            <a:ext cx="10925175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762125"/>
            <a:ext cx="11563350" cy="3333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19740" y="4331970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895" y="1724025"/>
            <a:ext cx="11077575" cy="340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938020"/>
            <a:ext cx="11553825" cy="2981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15600" y="4334510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7995" y="1214120"/>
            <a:ext cx="8715375" cy="442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1299845"/>
            <a:ext cx="11087100" cy="425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454150"/>
            <a:ext cx="10991850" cy="4667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60895" y="2189480"/>
            <a:ext cx="270192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40450" y="2671445"/>
            <a:ext cx="2701925" cy="262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33405" y="4203065"/>
            <a:ext cx="858520" cy="262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34510" y="4618355"/>
            <a:ext cx="840740" cy="262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666875"/>
            <a:ext cx="11525250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365" y="5191125"/>
            <a:ext cx="10887075" cy="156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7110" y="1313815"/>
            <a:ext cx="6219825" cy="78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610" y="2440940"/>
            <a:ext cx="10915650" cy="3295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2071370"/>
            <a:ext cx="10839450" cy="2714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1447800"/>
            <a:ext cx="10848975" cy="3962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14145" y="3047365"/>
            <a:ext cx="10186670" cy="1623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72540" y="4816475"/>
            <a:ext cx="682244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2945" y="4883150"/>
            <a:ext cx="336359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1476375"/>
            <a:ext cx="10077450" cy="3905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5010" y="1414145"/>
            <a:ext cx="105740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8990" y="2179955"/>
            <a:ext cx="105740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5010" y="2983230"/>
            <a:ext cx="135064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57400" y="3047365"/>
            <a:ext cx="923226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3295" y="3907155"/>
            <a:ext cx="1050734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3295" y="4854575"/>
            <a:ext cx="439293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80685" y="4671060"/>
            <a:ext cx="590296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9175" y="1461770"/>
            <a:ext cx="10153650" cy="3933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94080" y="1461770"/>
            <a:ext cx="1058418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3910" y="2179955"/>
            <a:ext cx="1058418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9175" y="2983230"/>
            <a:ext cx="249491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82010" y="3046730"/>
            <a:ext cx="779081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4080" y="3899535"/>
            <a:ext cx="10838815" cy="1699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895" y="1690370"/>
            <a:ext cx="11077575" cy="347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1720" y="1395095"/>
            <a:ext cx="10067925" cy="4067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22655" y="3124835"/>
            <a:ext cx="10441305" cy="255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095" y="1391920"/>
            <a:ext cx="10163175" cy="4791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2965" y="1391920"/>
            <a:ext cx="10480675" cy="4791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415415"/>
            <a:ext cx="11506200" cy="460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419225"/>
            <a:ext cx="11525250" cy="4019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1654175"/>
            <a:ext cx="11372850" cy="140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395" y="3616325"/>
            <a:ext cx="5295900" cy="2009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619250"/>
            <a:ext cx="11630025" cy="361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323975"/>
            <a:ext cx="11601450" cy="421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257300"/>
            <a:ext cx="11506200" cy="4486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57205" y="2643505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271270"/>
            <a:ext cx="11029950" cy="431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78</cp:revision>
  <dcterms:created xsi:type="dcterms:W3CDTF">2015-09-16T06:44:00Z</dcterms:created>
  <dcterms:modified xsi:type="dcterms:W3CDTF">2026-01-31T12:35:39Z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