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412" r:id="rId22"/>
    <p:sldId id="376" r:id="rId23"/>
    <p:sldId id="377" r:id="rId24"/>
    <p:sldId id="413" r:id="rId25"/>
    <p:sldId id="379" r:id="rId26"/>
    <p:sldId id="380" r:id="rId27"/>
    <p:sldId id="381" r:id="rId28"/>
    <p:sldId id="382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1550670"/>
            <a:ext cx="825817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370" y="3090545"/>
            <a:ext cx="72866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3845" y="4253230"/>
            <a:ext cx="65436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05890"/>
            <a:ext cx="11487150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0860" y="5327015"/>
            <a:ext cx="7550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666875"/>
            <a:ext cx="108585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071370"/>
            <a:ext cx="1093470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11960"/>
            <a:ext cx="115728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3480435"/>
            <a:ext cx="10953750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5465" y="5516245"/>
            <a:ext cx="7550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96695"/>
            <a:ext cx="1087755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05585"/>
            <a:ext cx="11515725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3090" y="2832100"/>
            <a:ext cx="7550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595120"/>
            <a:ext cx="1106805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661795"/>
            <a:ext cx="983932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63980"/>
            <a:ext cx="1154430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77645"/>
            <a:ext cx="10982325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2730" y="3461385"/>
            <a:ext cx="7550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70" y="1514475"/>
            <a:ext cx="11858625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30545" y="2254885"/>
            <a:ext cx="99187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9830" y="3218815"/>
            <a:ext cx="72771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3770" y="3606165"/>
            <a:ext cx="72771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22415" y="3606165"/>
            <a:ext cx="1445895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2020" y="4362450"/>
            <a:ext cx="72771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14770" y="4768850"/>
            <a:ext cx="72771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55915" y="4768850"/>
            <a:ext cx="72771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16050"/>
            <a:ext cx="1087755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1259840"/>
            <a:ext cx="1150620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86840"/>
            <a:ext cx="1106805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2204720"/>
            <a:ext cx="1103947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33525"/>
            <a:ext cx="110204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14780"/>
            <a:ext cx="109632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6795" y="3313430"/>
            <a:ext cx="10550525" cy="2540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61745"/>
            <a:ext cx="108585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664" y="1994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992664" y="2248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119664" y="2375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1373664" y="2629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627664" y="2883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5" name="矩形 34"/>
          <p:cNvSpPr/>
          <p:nvPr/>
        </p:nvSpPr>
        <p:spPr>
          <a:xfrm>
            <a:off x="1373505" y="3025775"/>
            <a:ext cx="8627110" cy="2588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6" name="矩形 35"/>
          <p:cNvSpPr/>
          <p:nvPr/>
        </p:nvSpPr>
        <p:spPr>
          <a:xfrm>
            <a:off x="10000615" y="3230245"/>
            <a:ext cx="1605280" cy="1520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8" name="矩形 37"/>
          <p:cNvSpPr/>
          <p:nvPr/>
        </p:nvSpPr>
        <p:spPr>
          <a:xfrm>
            <a:off x="10000615" y="5090160"/>
            <a:ext cx="166179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1790700"/>
            <a:ext cx="10106025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10537190" cy="450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1202690"/>
            <a:ext cx="904875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1967865"/>
            <a:ext cx="85534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14170"/>
            <a:ext cx="114966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099945"/>
            <a:ext cx="1149667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38250"/>
            <a:ext cx="11534775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2615" y="4968240"/>
            <a:ext cx="7550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478915"/>
            <a:ext cx="1104900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1710055"/>
            <a:ext cx="911542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WPS 演示</Application>
  <PresentationFormat>宽屏</PresentationFormat>
  <Paragraphs>20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2026-01-31T13:41:32Z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