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3201035"/>
            <a:ext cx="64865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344930"/>
            <a:ext cx="117443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7140" y="3821430"/>
            <a:ext cx="19812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460" y="4605655"/>
            <a:ext cx="9115425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4060" y="382143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91285"/>
            <a:ext cx="116300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15415"/>
            <a:ext cx="109728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46055" y="229933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39545"/>
            <a:ext cx="110871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96365"/>
            <a:ext cx="114395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315" y="530479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96365"/>
            <a:ext cx="110966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29360"/>
            <a:ext cx="114776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" y="3941445"/>
            <a:ext cx="109061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63675"/>
            <a:ext cx="110013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257300"/>
            <a:ext cx="1106805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975" y="3065780"/>
            <a:ext cx="82397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956675" y="3065780"/>
            <a:ext cx="25501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75285" y="3973195"/>
            <a:ext cx="11255375" cy="198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95450"/>
            <a:ext cx="1164907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6730" y="454850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20" y="1378585"/>
            <a:ext cx="112776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" y="4642485"/>
            <a:ext cx="638175" cy="219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6295" y="2157095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523740" y="2950845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514215" y="4443730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591165" y="2317750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719820" y="3470910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0411460" y="4236720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3587750" y="5824220"/>
            <a:ext cx="7359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057275"/>
            <a:ext cx="73437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540" y="6109335"/>
            <a:ext cx="48196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09725"/>
            <a:ext cx="110109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647825"/>
            <a:ext cx="110394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014220"/>
            <a:ext cx="1169670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0" y="1478915"/>
            <a:ext cx="98202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71625"/>
            <a:ext cx="1158240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3405" y="475615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495425"/>
            <a:ext cx="89154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37970"/>
            <a:ext cx="116109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537970"/>
            <a:ext cx="110871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4470" y="263906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97330"/>
            <a:ext cx="110109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909445"/>
            <a:ext cx="11096625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18585" y="1909445"/>
            <a:ext cx="73596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909060" y="2543175"/>
            <a:ext cx="73596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861435" y="3191510"/>
            <a:ext cx="73596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702165" y="1736090"/>
            <a:ext cx="73596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9418955" y="2642870"/>
            <a:ext cx="73596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9532620" y="3437255"/>
            <a:ext cx="73596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3267075" y="4174490"/>
            <a:ext cx="73596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3195"/>
            <a:ext cx="115824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95120"/>
            <a:ext cx="106870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71625"/>
            <a:ext cx="107251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971675"/>
            <a:ext cx="106775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30020"/>
            <a:ext cx="106299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335" y="3461385"/>
            <a:ext cx="10205720" cy="283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052320"/>
            <a:ext cx="97917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555" y="2185670"/>
            <a:ext cx="10631170" cy="3230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37970"/>
            <a:ext cx="106870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633220"/>
            <a:ext cx="99250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3475" y="1429385"/>
            <a:ext cx="10073640" cy="388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61795"/>
            <a:ext cx="97917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050" y="1410970"/>
            <a:ext cx="10527665" cy="457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44625"/>
            <a:ext cx="114681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96695"/>
            <a:ext cx="114204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00835"/>
            <a:ext cx="114871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4940"/>
            <a:ext cx="1150620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50365"/>
            <a:ext cx="1156335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253490"/>
            <a:ext cx="111061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4255135"/>
            <a:ext cx="9029700" cy="157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3995" y="32258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WPS 演示</Application>
  <PresentationFormat>宽屏</PresentationFormat>
  <Paragraphs>56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2026-01-31T14:38:59Z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