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56" r:id="rId3"/>
    <p:sldId id="358" r:id="rId4"/>
    <p:sldId id="359" r:id="rId5"/>
    <p:sldId id="360" r:id="rId6"/>
    <p:sldId id="361" r:id="rId7"/>
    <p:sldId id="362" r:id="rId8"/>
    <p:sldId id="363" r:id="rId9"/>
    <p:sldId id="384" r:id="rId10"/>
    <p:sldId id="365" r:id="rId11"/>
    <p:sldId id="366" r:id="rId12"/>
    <p:sldId id="367" r:id="rId13"/>
    <p:sldId id="368" r:id="rId14"/>
    <p:sldId id="385" r:id="rId15"/>
    <p:sldId id="370" r:id="rId16"/>
    <p:sldId id="371" r:id="rId17"/>
    <p:sldId id="372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7875" y="1789430"/>
            <a:ext cx="809625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9145" y="3195955"/>
            <a:ext cx="555307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600200"/>
            <a:ext cx="11039475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69060"/>
            <a:ext cx="10944225" cy="4457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57630" y="4312285"/>
            <a:ext cx="1014920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1357630" y="5276215"/>
            <a:ext cx="91567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2359025" y="5099685"/>
            <a:ext cx="932688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755" y="1471930"/>
            <a:ext cx="10067925" cy="4286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3755" y="1410335"/>
            <a:ext cx="1054671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833755" y="2308860"/>
            <a:ext cx="533781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6282055" y="2289810"/>
            <a:ext cx="461962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308610" y="3367405"/>
            <a:ext cx="4515485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4826000" y="3395980"/>
            <a:ext cx="6254115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601345" y="4274820"/>
            <a:ext cx="10300335" cy="1842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9585" y="1458595"/>
            <a:ext cx="11077575" cy="444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1709420"/>
            <a:ext cx="11115675" cy="343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433830"/>
            <a:ext cx="11010900" cy="4133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29055" y="4009390"/>
            <a:ext cx="64636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1329055" y="4916805"/>
            <a:ext cx="1022477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2195" y="1294765"/>
            <a:ext cx="10086975" cy="5518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9330" y="1294765"/>
            <a:ext cx="744601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8644890" y="1294765"/>
            <a:ext cx="278701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52195" y="2021840"/>
            <a:ext cx="10584180" cy="652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803275" y="2881630"/>
            <a:ext cx="5631815" cy="652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6171565" y="2891155"/>
            <a:ext cx="5358765" cy="652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803275" y="3728085"/>
            <a:ext cx="10934700" cy="3084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85900"/>
            <a:ext cx="11601450" cy="3886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34650" y="4645025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386205"/>
            <a:ext cx="11010900" cy="535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2360" y="1986280"/>
            <a:ext cx="9734550" cy="356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99870"/>
            <a:ext cx="11582400" cy="385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533525"/>
            <a:ext cx="10982325" cy="379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2171700"/>
            <a:ext cx="10934700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925" y="1633220"/>
            <a:ext cx="10344150" cy="3590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7745" y="1703705"/>
            <a:ext cx="1018667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1008380" y="2582545"/>
            <a:ext cx="93345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2085975" y="2620645"/>
            <a:ext cx="936434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356870" y="3528060"/>
            <a:ext cx="818261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8228330" y="3613150"/>
            <a:ext cx="338264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829310" y="4497070"/>
            <a:ext cx="989330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2038350"/>
            <a:ext cx="10925175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</Words>
  <Application>WPS 演示</Application>
  <PresentationFormat>宽屏</PresentationFormat>
  <Paragraphs>48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84</cp:revision>
  <dcterms:created xsi:type="dcterms:W3CDTF">2015-09-16T06:44:00Z</dcterms:created>
  <dcterms:modified xsi:type="dcterms:W3CDTF">2026-01-31T14:43:05Z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