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8825" y="1469390"/>
            <a:ext cx="813435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030" y="2961005"/>
            <a:ext cx="8410575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1355" y="4246245"/>
            <a:ext cx="5562600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995170"/>
            <a:ext cx="1069657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395" y="5149215"/>
            <a:ext cx="93726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565" y="1464945"/>
            <a:ext cx="1105852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6050" y="2093595"/>
            <a:ext cx="182880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75" y="2750820"/>
            <a:ext cx="1061085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5780" y="198691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20850"/>
            <a:ext cx="115728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2607310"/>
            <a:ext cx="11049000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2115" y="260731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302385"/>
            <a:ext cx="111061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170" y="5064760"/>
            <a:ext cx="10963275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538095"/>
            <a:ext cx="11630025" cy="1781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9740" y="370205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367790"/>
            <a:ext cx="1079182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04620"/>
            <a:ext cx="11553825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0690" y="461835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447800"/>
            <a:ext cx="93345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01445"/>
            <a:ext cx="11525250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6075" y="542163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1516380"/>
            <a:ext cx="1013460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442720"/>
            <a:ext cx="11131550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75885" y="3152775"/>
            <a:ext cx="1586865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51830" y="3549650"/>
            <a:ext cx="1360170" cy="33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50020" y="3559175"/>
            <a:ext cx="1360170" cy="33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89375" y="4967605"/>
            <a:ext cx="1360170" cy="33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97575" y="4948555"/>
            <a:ext cx="1360170" cy="33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278890"/>
            <a:ext cx="109918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5125720"/>
            <a:ext cx="1032510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" y="5857875"/>
            <a:ext cx="109442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295400"/>
            <a:ext cx="1154430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4281805"/>
            <a:ext cx="10906125" cy="167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7680" y="323850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66545"/>
            <a:ext cx="1093470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052320"/>
            <a:ext cx="11553825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1714500"/>
            <a:ext cx="100203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581150"/>
            <a:ext cx="11001375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4995" y="3389630"/>
            <a:ext cx="10933430" cy="1887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34465"/>
            <a:ext cx="11010900" cy="442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1640" y="1434465"/>
            <a:ext cx="1141539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8620" y="2218690"/>
            <a:ext cx="11415395" cy="184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550" y="4163695"/>
            <a:ext cx="70688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36840" y="4163695"/>
            <a:ext cx="417639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510" y="5013960"/>
            <a:ext cx="1153350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52245"/>
            <a:ext cx="1159192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23695"/>
            <a:ext cx="1146810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38300"/>
            <a:ext cx="114681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85595"/>
            <a:ext cx="11630025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87170"/>
            <a:ext cx="11534775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143125"/>
            <a:ext cx="1149667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152525"/>
            <a:ext cx="11649075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96550" y="515683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2026-01-31T12:47:08Z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