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84" r:id="rId25"/>
    <p:sldId id="379" r:id="rId26"/>
    <p:sldId id="380" r:id="rId27"/>
    <p:sldId id="381" r:id="rId28"/>
    <p:sldId id="382" r:id="rId29"/>
    <p:sldId id="383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  <p:sldId id="393" r:id="rId39"/>
    <p:sldId id="394" r:id="rId40"/>
    <p:sldId id="395" r:id="rId4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71495"/>
            <a:ext cx="66103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170" y="4371975"/>
            <a:ext cx="57816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709420"/>
            <a:ext cx="110966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44930"/>
            <a:ext cx="109156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200275"/>
            <a:ext cx="1153477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710" y="395668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190625"/>
            <a:ext cx="10982325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18995"/>
            <a:ext cx="109537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38250"/>
            <a:ext cx="116205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5" y="5862320"/>
            <a:ext cx="1762125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7510" y="573659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528445"/>
            <a:ext cx="109442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95" y="3300095"/>
            <a:ext cx="1100137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92860"/>
            <a:ext cx="11496675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1640" y="586295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33170"/>
            <a:ext cx="109537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5781675"/>
            <a:ext cx="53911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442720"/>
            <a:ext cx="105537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2233295"/>
            <a:ext cx="116300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447800"/>
            <a:ext cx="1178179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5576570"/>
            <a:ext cx="2895600" cy="33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1160" y="2425700"/>
            <a:ext cx="257937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4070" y="2813050"/>
            <a:ext cx="73660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7015" y="3292475"/>
            <a:ext cx="73660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5080" y="3689350"/>
            <a:ext cx="1331595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8480" y="4161790"/>
            <a:ext cx="1746885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0250" y="5020310"/>
            <a:ext cx="155575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90530" y="5002530"/>
            <a:ext cx="139700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4705" y="5576570"/>
            <a:ext cx="73660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18945"/>
            <a:ext cx="1093470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0510" y="43745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33550"/>
            <a:ext cx="1099185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37995"/>
            <a:ext cx="110394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95195"/>
            <a:ext cx="116014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00480"/>
            <a:ext cx="109442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5558155"/>
            <a:ext cx="10344150" cy="73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7795" y="12344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85595"/>
            <a:ext cx="1150620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80820"/>
            <a:ext cx="110394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44930"/>
            <a:ext cx="110680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57960"/>
            <a:ext cx="110299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23670"/>
            <a:ext cx="1108710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314575"/>
            <a:ext cx="16573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940" y="2626360"/>
            <a:ext cx="1002982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28110" y="2626360"/>
            <a:ext cx="63309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8245" y="2626360"/>
            <a:ext cx="63309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9380" y="2626360"/>
            <a:ext cx="63309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830" y="3467735"/>
            <a:ext cx="122872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5785" y="3910965"/>
            <a:ext cx="6330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1650" y="3910965"/>
            <a:ext cx="6330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7580" y="3910965"/>
            <a:ext cx="6330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9830" y="4402455"/>
            <a:ext cx="11430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9770" y="4402455"/>
            <a:ext cx="176911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77580" y="4402455"/>
            <a:ext cx="116141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19830" y="5205730"/>
            <a:ext cx="217360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07250" y="5196205"/>
            <a:ext cx="179578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007090" y="5205730"/>
            <a:ext cx="9550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12035" y="5612765"/>
            <a:ext cx="97345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728470"/>
            <a:ext cx="110775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880870"/>
            <a:ext cx="110394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23975"/>
            <a:ext cx="1101090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0660" y="3047365"/>
            <a:ext cx="103949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145" y="3954780"/>
            <a:ext cx="24371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7960" y="3954780"/>
            <a:ext cx="77489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4765" y="4937760"/>
            <a:ext cx="104521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419225"/>
            <a:ext cx="10144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595" y="1419225"/>
            <a:ext cx="10217150" cy="162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215" y="3047365"/>
            <a:ext cx="83254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3665" y="3122930"/>
            <a:ext cx="24371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866140" y="3926205"/>
            <a:ext cx="1071626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535305" y="4748530"/>
            <a:ext cx="9563735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8" name="矩形 7"/>
          <p:cNvSpPr/>
          <p:nvPr/>
        </p:nvSpPr>
        <p:spPr>
          <a:xfrm>
            <a:off x="10099040" y="4745990"/>
            <a:ext cx="12090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2157095"/>
            <a:ext cx="102012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045" y="2157095"/>
            <a:ext cx="104889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655" y="3047365"/>
            <a:ext cx="34677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1365" y="3046730"/>
            <a:ext cx="6913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045" y="3936365"/>
            <a:ext cx="88601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38580"/>
            <a:ext cx="110299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1476375"/>
            <a:ext cx="86487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325" y="1857375"/>
            <a:ext cx="54673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23975"/>
            <a:ext cx="10906125" cy="421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95" y="5633720"/>
            <a:ext cx="10153650" cy="54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145" y="3954780"/>
            <a:ext cx="101955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5095" y="4701540"/>
            <a:ext cx="101955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5095" y="5412740"/>
            <a:ext cx="45345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9635" y="5465445"/>
            <a:ext cx="58953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440180"/>
            <a:ext cx="101346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700" y="1299210"/>
            <a:ext cx="101339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265" y="2300605"/>
            <a:ext cx="24371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4820" y="2178050"/>
            <a:ext cx="86302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885" y="3064510"/>
            <a:ext cx="110312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755" y="3945255"/>
            <a:ext cx="5868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6260" y="3828415"/>
            <a:ext cx="46012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110" y="4896485"/>
            <a:ext cx="10516870" cy="1471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53185"/>
            <a:ext cx="115252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06525"/>
            <a:ext cx="114585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95145"/>
            <a:ext cx="11525250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09445"/>
            <a:ext cx="114681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6375"/>
            <a:ext cx="114966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0325"/>
            <a:ext cx="1155382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135" y="359791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2026-01-31T13:03:04Z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