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56" r:id="rId3"/>
    <p:sldId id="357" r:id="rId4"/>
    <p:sldId id="358" r:id="rId5"/>
    <p:sldId id="359" r:id="rId6"/>
    <p:sldId id="384" r:id="rId7"/>
    <p:sldId id="361" r:id="rId8"/>
    <p:sldId id="362" r:id="rId9"/>
    <p:sldId id="363" r:id="rId10"/>
    <p:sldId id="364" r:id="rId11"/>
    <p:sldId id="385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86" r:id="rId23"/>
    <p:sldId id="376" r:id="rId24"/>
    <p:sldId id="377" r:id="rId25"/>
    <p:sldId id="378" r:id="rId26"/>
    <p:sldId id="379" r:id="rId27"/>
    <p:sldId id="380" r:id="rId28"/>
    <p:sldId id="381" r:id="rId29"/>
    <p:sldId id="382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789430"/>
            <a:ext cx="80962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9955" y="3035935"/>
            <a:ext cx="510540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547495"/>
            <a:ext cx="103346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23670"/>
            <a:ext cx="11068050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23975"/>
            <a:ext cx="11582400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245" y="327279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90700"/>
            <a:ext cx="1098232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2085975"/>
            <a:ext cx="1177290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3405" y="421767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9410" y="1521460"/>
            <a:ext cx="625792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75" y="1429385"/>
            <a:ext cx="100774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90" y="3637915"/>
            <a:ext cx="71913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00175"/>
            <a:ext cx="11610975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5305" y="320675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295525"/>
            <a:ext cx="11620500" cy="226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315" y="390588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1842770"/>
            <a:ext cx="831532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2366645"/>
            <a:ext cx="980122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223645"/>
            <a:ext cx="11658600" cy="146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20" y="3039745"/>
            <a:ext cx="1090612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0485"/>
            <a:ext cx="1080135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90345"/>
            <a:ext cx="10963275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8105" y="3065780"/>
            <a:ext cx="1022858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499235" y="3896360"/>
            <a:ext cx="29756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4543425" y="3896360"/>
            <a:ext cx="703389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499235" y="4639945"/>
            <a:ext cx="104178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947545"/>
            <a:ext cx="10153650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0595" y="1854835"/>
            <a:ext cx="105740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75030" y="2544445"/>
            <a:ext cx="105740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08990" y="3328670"/>
            <a:ext cx="16903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2585720" y="3328670"/>
            <a:ext cx="86836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019175" y="4182745"/>
            <a:ext cx="86836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233295"/>
            <a:ext cx="1101090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90345"/>
            <a:ext cx="108013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804670"/>
            <a:ext cx="1083945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504950"/>
            <a:ext cx="109537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8105" y="3149600"/>
            <a:ext cx="10403840" cy="2266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130" y="1428115"/>
            <a:ext cx="10925175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0935" y="2951480"/>
            <a:ext cx="10327005" cy="3230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342390"/>
            <a:ext cx="10639425" cy="532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33170"/>
            <a:ext cx="115443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00175"/>
            <a:ext cx="1095375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0510" y="306578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271395"/>
            <a:ext cx="1088707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43125"/>
            <a:ext cx="116014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33500"/>
            <a:ext cx="1097280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9560" y="492633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385" y="1258570"/>
            <a:ext cx="109918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3392170"/>
            <a:ext cx="1169670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830" y="537083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宽屏</PresentationFormat>
  <Paragraphs>36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2026-01-31T14:44:59Z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