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84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  <p:sldId id="374" r:id="rId21"/>
    <p:sldId id="375" r:id="rId22"/>
    <p:sldId id="376" r:id="rId23"/>
    <p:sldId id="377" r:id="rId24"/>
    <p:sldId id="378" r:id="rId25"/>
    <p:sldId id="379" r:id="rId26"/>
    <p:sldId id="380" r:id="rId27"/>
    <p:sldId id="381" r:id="rId2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66595" y="1550670"/>
            <a:ext cx="8258175" cy="74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0825" y="3071495"/>
            <a:ext cx="6610350" cy="7143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" y="4382135"/>
            <a:ext cx="10058400" cy="53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6420" y="1628775"/>
            <a:ext cx="11058525" cy="3600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3095" y="1609725"/>
            <a:ext cx="10925175" cy="3638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343660"/>
            <a:ext cx="11601450" cy="445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24415" y="5907405"/>
            <a:ext cx="2057400" cy="809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91165" y="5999480"/>
            <a:ext cx="89662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8370" y="1571625"/>
            <a:ext cx="10334625" cy="3714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453515"/>
            <a:ext cx="11534775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97185" y="5319395"/>
            <a:ext cx="89662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1362710"/>
            <a:ext cx="10953750" cy="456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302385"/>
            <a:ext cx="11544300" cy="5400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1240790"/>
            <a:ext cx="10915650" cy="552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97795" y="1160780"/>
            <a:ext cx="89662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261745"/>
            <a:ext cx="11582400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81640" y="4831715"/>
            <a:ext cx="89662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995" y="1666875"/>
            <a:ext cx="11001375" cy="3524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8455" y="1282700"/>
            <a:ext cx="11658600" cy="544068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48025" y="2404745"/>
            <a:ext cx="954405" cy="309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78295" y="2848610"/>
            <a:ext cx="5255895" cy="309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48025" y="3632835"/>
            <a:ext cx="2740025" cy="309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45985" y="3632835"/>
            <a:ext cx="1710055" cy="309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18355" y="4710430"/>
            <a:ext cx="954405" cy="309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291580" y="4710430"/>
            <a:ext cx="954405" cy="309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656445" y="4710430"/>
            <a:ext cx="2277110" cy="309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190115" y="5079365"/>
            <a:ext cx="954405" cy="309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976370" y="5079365"/>
            <a:ext cx="1228090" cy="309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303135" y="5522595"/>
            <a:ext cx="1747520" cy="309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322185" y="5900420"/>
            <a:ext cx="1747520" cy="309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303135" y="6316345"/>
            <a:ext cx="1747520" cy="309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3875" y="2138045"/>
            <a:ext cx="11144250" cy="2581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1228725"/>
            <a:ext cx="11639550" cy="440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1628775"/>
            <a:ext cx="10972800" cy="3600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8750" y="1347470"/>
            <a:ext cx="9334500" cy="4162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025" y="1385570"/>
            <a:ext cx="11029950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1025" y="2247265"/>
            <a:ext cx="765365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88985" y="2247265"/>
            <a:ext cx="3315970" cy="3523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8155" y="3173730"/>
            <a:ext cx="8390890" cy="2597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0550" y="1409700"/>
            <a:ext cx="11010900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1640" y="1350010"/>
            <a:ext cx="11179810" cy="1510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1640" y="2974975"/>
            <a:ext cx="297561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78225" y="3047365"/>
            <a:ext cx="8023225" cy="2824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1640" y="3882390"/>
            <a:ext cx="3911600" cy="1793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2286000"/>
            <a:ext cx="10972800" cy="2286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9105" y="2190115"/>
            <a:ext cx="11179810" cy="2626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7175" y="1337945"/>
            <a:ext cx="11677650" cy="4181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2552700"/>
            <a:ext cx="11515725" cy="1752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1476375"/>
            <a:ext cx="11639550" cy="3905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2085975"/>
            <a:ext cx="11525250" cy="2686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1221105"/>
            <a:ext cx="11620500" cy="541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91165" y="5999480"/>
            <a:ext cx="89662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3095" y="1303020"/>
            <a:ext cx="10925175" cy="3533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095" y="5233035"/>
            <a:ext cx="56102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424940"/>
            <a:ext cx="11544300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91165" y="5309870"/>
            <a:ext cx="89662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79</cp:revision>
  <dcterms:created xsi:type="dcterms:W3CDTF">2015-09-16T06:44:00Z</dcterms:created>
  <dcterms:modified xsi:type="dcterms:W3CDTF">2026-01-31T13:06:59Z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